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99" r:id="rId2"/>
    <p:sldId id="304" r:id="rId3"/>
    <p:sldId id="278" r:id="rId4"/>
    <p:sldId id="302" r:id="rId5"/>
    <p:sldId id="301" r:id="rId6"/>
    <p:sldId id="306" r:id="rId7"/>
    <p:sldId id="303" r:id="rId8"/>
    <p:sldId id="300" r:id="rId9"/>
    <p:sldId id="295" r:id="rId10"/>
    <p:sldId id="298" r:id="rId11"/>
    <p:sldId id="294" r:id="rId12"/>
    <p:sldId id="296" r:id="rId13"/>
    <p:sldId id="305" r:id="rId14"/>
    <p:sldId id="29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rvid Andersen" initials="AA" lastIdx="3" clrIdx="0">
    <p:extLst>
      <p:ext uri="{19B8F6BF-5375-455C-9EA6-DF929625EA0E}">
        <p15:presenceInfo xmlns:p15="http://schemas.microsoft.com/office/powerpoint/2012/main" userId="e367614270f7f46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2" autoAdjust="0"/>
    <p:restoredTop sz="94660"/>
  </p:normalViewPr>
  <p:slideViewPr>
    <p:cSldViewPr snapToGrid="0">
      <p:cViewPr varScale="1">
        <p:scale>
          <a:sx n="89" d="100"/>
          <a:sy n="89" d="100"/>
        </p:scale>
        <p:origin x="16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121F53-B797-4E80-B52D-8A023DB16AF1}" type="datetimeFigureOut">
              <a:rPr lang="en-US" smtClean="0"/>
              <a:t>1/1/2023</a:t>
            </a:fld>
            <a:endParaRPr lang="en-US"/>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E40471-9CC4-43E6-B2E7-0BE906FE6194}" type="slidenum">
              <a:rPr lang="en-US" smtClean="0"/>
              <a:t>‹#›</a:t>
            </a:fld>
            <a:endParaRPr lang="en-US"/>
          </a:p>
        </p:txBody>
      </p:sp>
    </p:spTree>
    <p:extLst>
      <p:ext uri="{BB962C8B-B14F-4D97-AF65-F5344CB8AC3E}">
        <p14:creationId xmlns:p14="http://schemas.microsoft.com/office/powerpoint/2010/main" val="3435738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7FF30A-4398-4AD2-918D-A28B49090821}"/>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endParaRPr lang="en-US"/>
          </a:p>
        </p:txBody>
      </p:sp>
      <p:sp>
        <p:nvSpPr>
          <p:cNvPr id="3" name="Underrubrik 2">
            <a:extLst>
              <a:ext uri="{FF2B5EF4-FFF2-40B4-BE49-F238E27FC236}">
                <a16:creationId xmlns:a16="http://schemas.microsoft.com/office/drawing/2014/main" id="{E841BDBC-4521-4066-8677-011E25C449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a:p>
        </p:txBody>
      </p:sp>
      <p:sp>
        <p:nvSpPr>
          <p:cNvPr id="4" name="Platshållare för datum 3">
            <a:extLst>
              <a:ext uri="{FF2B5EF4-FFF2-40B4-BE49-F238E27FC236}">
                <a16:creationId xmlns:a16="http://schemas.microsoft.com/office/drawing/2014/main" id="{44F7EC7B-F01C-432B-B55A-7A17D6A21305}"/>
              </a:ext>
            </a:extLst>
          </p:cNvPr>
          <p:cNvSpPr>
            <a:spLocks noGrp="1"/>
          </p:cNvSpPr>
          <p:nvPr>
            <p:ph type="dt" sz="half" idx="10"/>
          </p:nvPr>
        </p:nvSpPr>
        <p:spPr/>
        <p:txBody>
          <a:bodyPr/>
          <a:lstStyle/>
          <a:p>
            <a:fld id="{4F47ABBA-8D49-4923-8FE7-E0E5378EE0FF}" type="datetimeFigureOut">
              <a:rPr lang="en-US" smtClean="0"/>
              <a:t>1/1/2023</a:t>
            </a:fld>
            <a:endParaRPr lang="en-US"/>
          </a:p>
        </p:txBody>
      </p:sp>
      <p:sp>
        <p:nvSpPr>
          <p:cNvPr id="5" name="Platshållare för sidfot 4">
            <a:extLst>
              <a:ext uri="{FF2B5EF4-FFF2-40B4-BE49-F238E27FC236}">
                <a16:creationId xmlns:a16="http://schemas.microsoft.com/office/drawing/2014/main" id="{E33122CC-5E25-46C2-93CD-845B6E763A11}"/>
              </a:ext>
            </a:extLst>
          </p:cNvPr>
          <p:cNvSpPr>
            <a:spLocks noGrp="1"/>
          </p:cNvSpPr>
          <p:nvPr>
            <p:ph type="ftr" sz="quarter" idx="11"/>
          </p:nvPr>
        </p:nvSpPr>
        <p:spPr/>
        <p:txBody>
          <a:bodyPr/>
          <a:lstStyle/>
          <a:p>
            <a:endParaRPr lang="en-US"/>
          </a:p>
        </p:txBody>
      </p:sp>
      <p:sp>
        <p:nvSpPr>
          <p:cNvPr id="6" name="Platshållare för bildnummer 5">
            <a:extLst>
              <a:ext uri="{FF2B5EF4-FFF2-40B4-BE49-F238E27FC236}">
                <a16:creationId xmlns:a16="http://schemas.microsoft.com/office/drawing/2014/main" id="{4A056B9A-C4D7-4027-A842-489091720A9A}"/>
              </a:ext>
            </a:extLst>
          </p:cNvPr>
          <p:cNvSpPr>
            <a:spLocks noGrp="1"/>
          </p:cNvSpPr>
          <p:nvPr>
            <p:ph type="sldNum" sz="quarter" idx="12"/>
          </p:nvPr>
        </p:nvSpPr>
        <p:spPr/>
        <p:txBody>
          <a:bodyPr/>
          <a:lstStyle/>
          <a:p>
            <a:fld id="{58556D57-9588-4CAF-BBA2-E2746DBF52F1}" type="slidenum">
              <a:rPr lang="en-US" smtClean="0"/>
              <a:t>‹#›</a:t>
            </a:fld>
            <a:endParaRPr lang="en-US"/>
          </a:p>
        </p:txBody>
      </p:sp>
    </p:spTree>
    <p:extLst>
      <p:ext uri="{BB962C8B-B14F-4D97-AF65-F5344CB8AC3E}">
        <p14:creationId xmlns:p14="http://schemas.microsoft.com/office/powerpoint/2010/main" val="2515193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3AC7121-450B-4863-B704-6DC6C7BBB8BC}"/>
              </a:ext>
            </a:extLst>
          </p:cNvPr>
          <p:cNvSpPr>
            <a:spLocks noGrp="1"/>
          </p:cNvSpPr>
          <p:nvPr>
            <p:ph type="title"/>
          </p:nvPr>
        </p:nvSpPr>
        <p:spPr/>
        <p:txBody>
          <a:bodyPr/>
          <a:lstStyle/>
          <a:p>
            <a:r>
              <a:rPr lang="sv-SE"/>
              <a:t>Klicka här för att ändra mall för rubrikformat</a:t>
            </a:r>
            <a:endParaRPr lang="en-US"/>
          </a:p>
        </p:txBody>
      </p:sp>
      <p:sp>
        <p:nvSpPr>
          <p:cNvPr id="3" name="Platshållare för lodrät text 2">
            <a:extLst>
              <a:ext uri="{FF2B5EF4-FFF2-40B4-BE49-F238E27FC236}">
                <a16:creationId xmlns:a16="http://schemas.microsoft.com/office/drawing/2014/main" id="{719AE9B3-13A7-462A-AC82-795C4F7000D3}"/>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datum 3">
            <a:extLst>
              <a:ext uri="{FF2B5EF4-FFF2-40B4-BE49-F238E27FC236}">
                <a16:creationId xmlns:a16="http://schemas.microsoft.com/office/drawing/2014/main" id="{A3EF4A8F-2D71-4BC2-AF82-A61FDDCF61AE}"/>
              </a:ext>
            </a:extLst>
          </p:cNvPr>
          <p:cNvSpPr>
            <a:spLocks noGrp="1"/>
          </p:cNvSpPr>
          <p:nvPr>
            <p:ph type="dt" sz="half" idx="10"/>
          </p:nvPr>
        </p:nvSpPr>
        <p:spPr/>
        <p:txBody>
          <a:bodyPr/>
          <a:lstStyle/>
          <a:p>
            <a:fld id="{4F47ABBA-8D49-4923-8FE7-E0E5378EE0FF}" type="datetimeFigureOut">
              <a:rPr lang="en-US" smtClean="0"/>
              <a:t>1/1/2023</a:t>
            </a:fld>
            <a:endParaRPr lang="en-US"/>
          </a:p>
        </p:txBody>
      </p:sp>
      <p:sp>
        <p:nvSpPr>
          <p:cNvPr id="5" name="Platshållare för sidfot 4">
            <a:extLst>
              <a:ext uri="{FF2B5EF4-FFF2-40B4-BE49-F238E27FC236}">
                <a16:creationId xmlns:a16="http://schemas.microsoft.com/office/drawing/2014/main" id="{56D1E276-B45C-4BD9-9690-F358A87C4745}"/>
              </a:ext>
            </a:extLst>
          </p:cNvPr>
          <p:cNvSpPr>
            <a:spLocks noGrp="1"/>
          </p:cNvSpPr>
          <p:nvPr>
            <p:ph type="ftr" sz="quarter" idx="11"/>
          </p:nvPr>
        </p:nvSpPr>
        <p:spPr/>
        <p:txBody>
          <a:bodyPr/>
          <a:lstStyle/>
          <a:p>
            <a:endParaRPr lang="en-US"/>
          </a:p>
        </p:txBody>
      </p:sp>
      <p:sp>
        <p:nvSpPr>
          <p:cNvPr id="6" name="Platshållare för bildnummer 5">
            <a:extLst>
              <a:ext uri="{FF2B5EF4-FFF2-40B4-BE49-F238E27FC236}">
                <a16:creationId xmlns:a16="http://schemas.microsoft.com/office/drawing/2014/main" id="{4C0BA83E-3CDD-460E-927B-224D7F59CD6D}"/>
              </a:ext>
            </a:extLst>
          </p:cNvPr>
          <p:cNvSpPr>
            <a:spLocks noGrp="1"/>
          </p:cNvSpPr>
          <p:nvPr>
            <p:ph type="sldNum" sz="quarter" idx="12"/>
          </p:nvPr>
        </p:nvSpPr>
        <p:spPr/>
        <p:txBody>
          <a:bodyPr/>
          <a:lstStyle/>
          <a:p>
            <a:fld id="{58556D57-9588-4CAF-BBA2-E2746DBF52F1}" type="slidenum">
              <a:rPr lang="en-US" smtClean="0"/>
              <a:t>‹#›</a:t>
            </a:fld>
            <a:endParaRPr lang="en-US"/>
          </a:p>
        </p:txBody>
      </p:sp>
    </p:spTree>
    <p:extLst>
      <p:ext uri="{BB962C8B-B14F-4D97-AF65-F5344CB8AC3E}">
        <p14:creationId xmlns:p14="http://schemas.microsoft.com/office/powerpoint/2010/main" val="3489464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CBC95EF1-606D-41D4-957E-38FEFE5E9874}"/>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endParaRPr lang="en-US"/>
          </a:p>
        </p:txBody>
      </p:sp>
      <p:sp>
        <p:nvSpPr>
          <p:cNvPr id="3" name="Platshållare för lodrät text 2">
            <a:extLst>
              <a:ext uri="{FF2B5EF4-FFF2-40B4-BE49-F238E27FC236}">
                <a16:creationId xmlns:a16="http://schemas.microsoft.com/office/drawing/2014/main" id="{7CE4868E-19E8-45FF-AA82-BA34AAADF506}"/>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datum 3">
            <a:extLst>
              <a:ext uri="{FF2B5EF4-FFF2-40B4-BE49-F238E27FC236}">
                <a16:creationId xmlns:a16="http://schemas.microsoft.com/office/drawing/2014/main" id="{B5B3E22F-7A2F-480F-86C8-D78096D25874}"/>
              </a:ext>
            </a:extLst>
          </p:cNvPr>
          <p:cNvSpPr>
            <a:spLocks noGrp="1"/>
          </p:cNvSpPr>
          <p:nvPr>
            <p:ph type="dt" sz="half" idx="10"/>
          </p:nvPr>
        </p:nvSpPr>
        <p:spPr/>
        <p:txBody>
          <a:bodyPr/>
          <a:lstStyle/>
          <a:p>
            <a:fld id="{4F47ABBA-8D49-4923-8FE7-E0E5378EE0FF}" type="datetimeFigureOut">
              <a:rPr lang="en-US" smtClean="0"/>
              <a:t>1/1/2023</a:t>
            </a:fld>
            <a:endParaRPr lang="en-US"/>
          </a:p>
        </p:txBody>
      </p:sp>
      <p:sp>
        <p:nvSpPr>
          <p:cNvPr id="5" name="Platshållare för sidfot 4">
            <a:extLst>
              <a:ext uri="{FF2B5EF4-FFF2-40B4-BE49-F238E27FC236}">
                <a16:creationId xmlns:a16="http://schemas.microsoft.com/office/drawing/2014/main" id="{FD04DFC2-4FEE-420C-B708-ED71A2985B60}"/>
              </a:ext>
            </a:extLst>
          </p:cNvPr>
          <p:cNvSpPr>
            <a:spLocks noGrp="1"/>
          </p:cNvSpPr>
          <p:nvPr>
            <p:ph type="ftr" sz="quarter" idx="11"/>
          </p:nvPr>
        </p:nvSpPr>
        <p:spPr/>
        <p:txBody>
          <a:bodyPr/>
          <a:lstStyle/>
          <a:p>
            <a:endParaRPr lang="en-US"/>
          </a:p>
        </p:txBody>
      </p:sp>
      <p:sp>
        <p:nvSpPr>
          <p:cNvPr id="6" name="Platshållare för bildnummer 5">
            <a:extLst>
              <a:ext uri="{FF2B5EF4-FFF2-40B4-BE49-F238E27FC236}">
                <a16:creationId xmlns:a16="http://schemas.microsoft.com/office/drawing/2014/main" id="{1A9B0C4E-3F19-4635-B622-F090D8E354EA}"/>
              </a:ext>
            </a:extLst>
          </p:cNvPr>
          <p:cNvSpPr>
            <a:spLocks noGrp="1"/>
          </p:cNvSpPr>
          <p:nvPr>
            <p:ph type="sldNum" sz="quarter" idx="12"/>
          </p:nvPr>
        </p:nvSpPr>
        <p:spPr/>
        <p:txBody>
          <a:bodyPr/>
          <a:lstStyle/>
          <a:p>
            <a:fld id="{58556D57-9588-4CAF-BBA2-E2746DBF52F1}" type="slidenum">
              <a:rPr lang="en-US" smtClean="0"/>
              <a:t>‹#›</a:t>
            </a:fld>
            <a:endParaRPr lang="en-US"/>
          </a:p>
        </p:txBody>
      </p:sp>
    </p:spTree>
    <p:extLst>
      <p:ext uri="{BB962C8B-B14F-4D97-AF65-F5344CB8AC3E}">
        <p14:creationId xmlns:p14="http://schemas.microsoft.com/office/powerpoint/2010/main" val="540511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43B5480-4E73-4726-8025-09708FD743C7}"/>
              </a:ext>
            </a:extLst>
          </p:cNvPr>
          <p:cNvSpPr>
            <a:spLocks noGrp="1"/>
          </p:cNvSpPr>
          <p:nvPr>
            <p:ph type="title"/>
          </p:nvPr>
        </p:nvSpPr>
        <p:spPr/>
        <p:txBody>
          <a:bodyPr/>
          <a:lstStyle/>
          <a:p>
            <a:r>
              <a:rPr lang="sv-SE"/>
              <a:t>Klicka här för att ändra mall för rubrikformat</a:t>
            </a:r>
            <a:endParaRPr lang="en-US"/>
          </a:p>
        </p:txBody>
      </p:sp>
      <p:sp>
        <p:nvSpPr>
          <p:cNvPr id="3" name="Platshållare för innehåll 2">
            <a:extLst>
              <a:ext uri="{FF2B5EF4-FFF2-40B4-BE49-F238E27FC236}">
                <a16:creationId xmlns:a16="http://schemas.microsoft.com/office/drawing/2014/main" id="{EE224B8E-23A9-4161-A5D6-5BA35286FA08}"/>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datum 3">
            <a:extLst>
              <a:ext uri="{FF2B5EF4-FFF2-40B4-BE49-F238E27FC236}">
                <a16:creationId xmlns:a16="http://schemas.microsoft.com/office/drawing/2014/main" id="{194BE0B2-220A-4950-BC88-0D43C82613C0}"/>
              </a:ext>
            </a:extLst>
          </p:cNvPr>
          <p:cNvSpPr>
            <a:spLocks noGrp="1"/>
          </p:cNvSpPr>
          <p:nvPr>
            <p:ph type="dt" sz="half" idx="10"/>
          </p:nvPr>
        </p:nvSpPr>
        <p:spPr/>
        <p:txBody>
          <a:bodyPr/>
          <a:lstStyle/>
          <a:p>
            <a:fld id="{4F47ABBA-8D49-4923-8FE7-E0E5378EE0FF}" type="datetimeFigureOut">
              <a:rPr lang="en-US" smtClean="0"/>
              <a:t>1/1/2023</a:t>
            </a:fld>
            <a:endParaRPr lang="en-US"/>
          </a:p>
        </p:txBody>
      </p:sp>
      <p:sp>
        <p:nvSpPr>
          <p:cNvPr id="5" name="Platshållare för sidfot 4">
            <a:extLst>
              <a:ext uri="{FF2B5EF4-FFF2-40B4-BE49-F238E27FC236}">
                <a16:creationId xmlns:a16="http://schemas.microsoft.com/office/drawing/2014/main" id="{11C23832-33AD-4D61-893D-ADDEBDD31DF0}"/>
              </a:ext>
            </a:extLst>
          </p:cNvPr>
          <p:cNvSpPr>
            <a:spLocks noGrp="1"/>
          </p:cNvSpPr>
          <p:nvPr>
            <p:ph type="ftr" sz="quarter" idx="11"/>
          </p:nvPr>
        </p:nvSpPr>
        <p:spPr/>
        <p:txBody>
          <a:bodyPr/>
          <a:lstStyle/>
          <a:p>
            <a:endParaRPr lang="en-US"/>
          </a:p>
        </p:txBody>
      </p:sp>
      <p:sp>
        <p:nvSpPr>
          <p:cNvPr id="6" name="Platshållare för bildnummer 5">
            <a:extLst>
              <a:ext uri="{FF2B5EF4-FFF2-40B4-BE49-F238E27FC236}">
                <a16:creationId xmlns:a16="http://schemas.microsoft.com/office/drawing/2014/main" id="{CDD2A5D9-EBFA-4291-A20D-FC440FC06544}"/>
              </a:ext>
            </a:extLst>
          </p:cNvPr>
          <p:cNvSpPr>
            <a:spLocks noGrp="1"/>
          </p:cNvSpPr>
          <p:nvPr>
            <p:ph type="sldNum" sz="quarter" idx="12"/>
          </p:nvPr>
        </p:nvSpPr>
        <p:spPr/>
        <p:txBody>
          <a:bodyPr/>
          <a:lstStyle/>
          <a:p>
            <a:fld id="{58556D57-9588-4CAF-BBA2-E2746DBF52F1}" type="slidenum">
              <a:rPr lang="en-US" smtClean="0"/>
              <a:t>‹#›</a:t>
            </a:fld>
            <a:endParaRPr lang="en-US"/>
          </a:p>
        </p:txBody>
      </p:sp>
    </p:spTree>
    <p:extLst>
      <p:ext uri="{BB962C8B-B14F-4D97-AF65-F5344CB8AC3E}">
        <p14:creationId xmlns:p14="http://schemas.microsoft.com/office/powerpoint/2010/main" val="1071043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38B4530-E91E-4BFA-989F-C55DB837928D}"/>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endParaRPr lang="en-US"/>
          </a:p>
        </p:txBody>
      </p:sp>
      <p:sp>
        <p:nvSpPr>
          <p:cNvPr id="3" name="Platshållare för text 2">
            <a:extLst>
              <a:ext uri="{FF2B5EF4-FFF2-40B4-BE49-F238E27FC236}">
                <a16:creationId xmlns:a16="http://schemas.microsoft.com/office/drawing/2014/main" id="{2A605DDF-9F46-4EAA-8E2B-3B051110B4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0BA06CE5-EA59-408D-BFBA-148F9903613C}"/>
              </a:ext>
            </a:extLst>
          </p:cNvPr>
          <p:cNvSpPr>
            <a:spLocks noGrp="1"/>
          </p:cNvSpPr>
          <p:nvPr>
            <p:ph type="dt" sz="half" idx="10"/>
          </p:nvPr>
        </p:nvSpPr>
        <p:spPr/>
        <p:txBody>
          <a:bodyPr/>
          <a:lstStyle/>
          <a:p>
            <a:fld id="{4F47ABBA-8D49-4923-8FE7-E0E5378EE0FF}" type="datetimeFigureOut">
              <a:rPr lang="en-US" smtClean="0"/>
              <a:t>1/1/2023</a:t>
            </a:fld>
            <a:endParaRPr lang="en-US"/>
          </a:p>
        </p:txBody>
      </p:sp>
      <p:sp>
        <p:nvSpPr>
          <p:cNvPr id="5" name="Platshållare för sidfot 4">
            <a:extLst>
              <a:ext uri="{FF2B5EF4-FFF2-40B4-BE49-F238E27FC236}">
                <a16:creationId xmlns:a16="http://schemas.microsoft.com/office/drawing/2014/main" id="{DA7D175B-1FDA-4A36-BAD3-CEC2A7050354}"/>
              </a:ext>
            </a:extLst>
          </p:cNvPr>
          <p:cNvSpPr>
            <a:spLocks noGrp="1"/>
          </p:cNvSpPr>
          <p:nvPr>
            <p:ph type="ftr" sz="quarter" idx="11"/>
          </p:nvPr>
        </p:nvSpPr>
        <p:spPr/>
        <p:txBody>
          <a:bodyPr/>
          <a:lstStyle/>
          <a:p>
            <a:endParaRPr lang="en-US"/>
          </a:p>
        </p:txBody>
      </p:sp>
      <p:sp>
        <p:nvSpPr>
          <p:cNvPr id="6" name="Platshållare för bildnummer 5">
            <a:extLst>
              <a:ext uri="{FF2B5EF4-FFF2-40B4-BE49-F238E27FC236}">
                <a16:creationId xmlns:a16="http://schemas.microsoft.com/office/drawing/2014/main" id="{E1A618C0-6753-4531-925C-2696F0E62D49}"/>
              </a:ext>
            </a:extLst>
          </p:cNvPr>
          <p:cNvSpPr>
            <a:spLocks noGrp="1"/>
          </p:cNvSpPr>
          <p:nvPr>
            <p:ph type="sldNum" sz="quarter" idx="12"/>
          </p:nvPr>
        </p:nvSpPr>
        <p:spPr/>
        <p:txBody>
          <a:bodyPr/>
          <a:lstStyle/>
          <a:p>
            <a:fld id="{58556D57-9588-4CAF-BBA2-E2746DBF52F1}" type="slidenum">
              <a:rPr lang="en-US" smtClean="0"/>
              <a:t>‹#›</a:t>
            </a:fld>
            <a:endParaRPr lang="en-US"/>
          </a:p>
        </p:txBody>
      </p:sp>
    </p:spTree>
    <p:extLst>
      <p:ext uri="{BB962C8B-B14F-4D97-AF65-F5344CB8AC3E}">
        <p14:creationId xmlns:p14="http://schemas.microsoft.com/office/powerpoint/2010/main" val="3883662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C1D0E4-2E99-4412-B8E1-139C4C241D7B}"/>
              </a:ext>
            </a:extLst>
          </p:cNvPr>
          <p:cNvSpPr>
            <a:spLocks noGrp="1"/>
          </p:cNvSpPr>
          <p:nvPr>
            <p:ph type="title"/>
          </p:nvPr>
        </p:nvSpPr>
        <p:spPr/>
        <p:txBody>
          <a:bodyPr/>
          <a:lstStyle/>
          <a:p>
            <a:r>
              <a:rPr lang="sv-SE"/>
              <a:t>Klicka här för att ändra mall för rubrikformat</a:t>
            </a:r>
            <a:endParaRPr lang="en-US"/>
          </a:p>
        </p:txBody>
      </p:sp>
      <p:sp>
        <p:nvSpPr>
          <p:cNvPr id="3" name="Platshållare för innehåll 2">
            <a:extLst>
              <a:ext uri="{FF2B5EF4-FFF2-40B4-BE49-F238E27FC236}">
                <a16:creationId xmlns:a16="http://schemas.microsoft.com/office/drawing/2014/main" id="{3DD4E267-F6BF-429F-A224-5C90051E063A}"/>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innehåll 3">
            <a:extLst>
              <a:ext uri="{FF2B5EF4-FFF2-40B4-BE49-F238E27FC236}">
                <a16:creationId xmlns:a16="http://schemas.microsoft.com/office/drawing/2014/main" id="{79917C48-B2E9-4C39-9DFD-DB6EDD14A3EA}"/>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datum 4">
            <a:extLst>
              <a:ext uri="{FF2B5EF4-FFF2-40B4-BE49-F238E27FC236}">
                <a16:creationId xmlns:a16="http://schemas.microsoft.com/office/drawing/2014/main" id="{7328992F-5BAC-4EBF-AA5B-2EC1B74060EE}"/>
              </a:ext>
            </a:extLst>
          </p:cNvPr>
          <p:cNvSpPr>
            <a:spLocks noGrp="1"/>
          </p:cNvSpPr>
          <p:nvPr>
            <p:ph type="dt" sz="half" idx="10"/>
          </p:nvPr>
        </p:nvSpPr>
        <p:spPr/>
        <p:txBody>
          <a:bodyPr/>
          <a:lstStyle/>
          <a:p>
            <a:fld id="{4F47ABBA-8D49-4923-8FE7-E0E5378EE0FF}" type="datetimeFigureOut">
              <a:rPr lang="en-US" smtClean="0"/>
              <a:t>1/1/2023</a:t>
            </a:fld>
            <a:endParaRPr lang="en-US"/>
          </a:p>
        </p:txBody>
      </p:sp>
      <p:sp>
        <p:nvSpPr>
          <p:cNvPr id="6" name="Platshållare för sidfot 5">
            <a:extLst>
              <a:ext uri="{FF2B5EF4-FFF2-40B4-BE49-F238E27FC236}">
                <a16:creationId xmlns:a16="http://schemas.microsoft.com/office/drawing/2014/main" id="{951FFD90-3833-4AF8-BEA2-1AFF1678C533}"/>
              </a:ext>
            </a:extLst>
          </p:cNvPr>
          <p:cNvSpPr>
            <a:spLocks noGrp="1"/>
          </p:cNvSpPr>
          <p:nvPr>
            <p:ph type="ftr" sz="quarter" idx="11"/>
          </p:nvPr>
        </p:nvSpPr>
        <p:spPr/>
        <p:txBody>
          <a:bodyPr/>
          <a:lstStyle/>
          <a:p>
            <a:endParaRPr lang="en-US"/>
          </a:p>
        </p:txBody>
      </p:sp>
      <p:sp>
        <p:nvSpPr>
          <p:cNvPr id="7" name="Platshållare för bildnummer 6">
            <a:extLst>
              <a:ext uri="{FF2B5EF4-FFF2-40B4-BE49-F238E27FC236}">
                <a16:creationId xmlns:a16="http://schemas.microsoft.com/office/drawing/2014/main" id="{F4DA9BC4-1E27-4898-8522-BC548DC5EFB6}"/>
              </a:ext>
            </a:extLst>
          </p:cNvPr>
          <p:cNvSpPr>
            <a:spLocks noGrp="1"/>
          </p:cNvSpPr>
          <p:nvPr>
            <p:ph type="sldNum" sz="quarter" idx="12"/>
          </p:nvPr>
        </p:nvSpPr>
        <p:spPr/>
        <p:txBody>
          <a:bodyPr/>
          <a:lstStyle/>
          <a:p>
            <a:fld id="{58556D57-9588-4CAF-BBA2-E2746DBF52F1}" type="slidenum">
              <a:rPr lang="en-US" smtClean="0"/>
              <a:t>‹#›</a:t>
            </a:fld>
            <a:endParaRPr lang="en-US"/>
          </a:p>
        </p:txBody>
      </p:sp>
    </p:spTree>
    <p:extLst>
      <p:ext uri="{BB962C8B-B14F-4D97-AF65-F5344CB8AC3E}">
        <p14:creationId xmlns:p14="http://schemas.microsoft.com/office/powerpoint/2010/main" val="2268690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560C454-110B-4B67-B55B-B81473467420}"/>
              </a:ext>
            </a:extLst>
          </p:cNvPr>
          <p:cNvSpPr>
            <a:spLocks noGrp="1"/>
          </p:cNvSpPr>
          <p:nvPr>
            <p:ph type="title"/>
          </p:nvPr>
        </p:nvSpPr>
        <p:spPr>
          <a:xfrm>
            <a:off x="839788" y="365125"/>
            <a:ext cx="10515600" cy="1325563"/>
          </a:xfrm>
        </p:spPr>
        <p:txBody>
          <a:bodyPr/>
          <a:lstStyle/>
          <a:p>
            <a:r>
              <a:rPr lang="sv-SE"/>
              <a:t>Klicka här för att ändra mall för rubrikformat</a:t>
            </a:r>
            <a:endParaRPr lang="en-US"/>
          </a:p>
        </p:txBody>
      </p:sp>
      <p:sp>
        <p:nvSpPr>
          <p:cNvPr id="3" name="Platshållare för text 2">
            <a:extLst>
              <a:ext uri="{FF2B5EF4-FFF2-40B4-BE49-F238E27FC236}">
                <a16:creationId xmlns:a16="http://schemas.microsoft.com/office/drawing/2014/main" id="{B009A690-A9D5-4E02-B816-06105162D1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5BF1635E-4468-4135-BA31-04DE9E54A0AE}"/>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text 4">
            <a:extLst>
              <a:ext uri="{FF2B5EF4-FFF2-40B4-BE49-F238E27FC236}">
                <a16:creationId xmlns:a16="http://schemas.microsoft.com/office/drawing/2014/main" id="{419F2522-83D7-4E91-A4F2-92502E763E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B4D3FDC6-5FC9-4D62-B67A-BA95F4E51518}"/>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7" name="Platshållare för datum 6">
            <a:extLst>
              <a:ext uri="{FF2B5EF4-FFF2-40B4-BE49-F238E27FC236}">
                <a16:creationId xmlns:a16="http://schemas.microsoft.com/office/drawing/2014/main" id="{385505A7-17B6-444C-A47B-7B5D2FA39944}"/>
              </a:ext>
            </a:extLst>
          </p:cNvPr>
          <p:cNvSpPr>
            <a:spLocks noGrp="1"/>
          </p:cNvSpPr>
          <p:nvPr>
            <p:ph type="dt" sz="half" idx="10"/>
          </p:nvPr>
        </p:nvSpPr>
        <p:spPr/>
        <p:txBody>
          <a:bodyPr/>
          <a:lstStyle/>
          <a:p>
            <a:fld id="{4F47ABBA-8D49-4923-8FE7-E0E5378EE0FF}" type="datetimeFigureOut">
              <a:rPr lang="en-US" smtClean="0"/>
              <a:t>1/1/2023</a:t>
            </a:fld>
            <a:endParaRPr lang="en-US"/>
          </a:p>
        </p:txBody>
      </p:sp>
      <p:sp>
        <p:nvSpPr>
          <p:cNvPr id="8" name="Platshållare för sidfot 7">
            <a:extLst>
              <a:ext uri="{FF2B5EF4-FFF2-40B4-BE49-F238E27FC236}">
                <a16:creationId xmlns:a16="http://schemas.microsoft.com/office/drawing/2014/main" id="{FDD35467-E44C-4061-A4BE-51232D3B77B9}"/>
              </a:ext>
            </a:extLst>
          </p:cNvPr>
          <p:cNvSpPr>
            <a:spLocks noGrp="1"/>
          </p:cNvSpPr>
          <p:nvPr>
            <p:ph type="ftr" sz="quarter" idx="11"/>
          </p:nvPr>
        </p:nvSpPr>
        <p:spPr/>
        <p:txBody>
          <a:bodyPr/>
          <a:lstStyle/>
          <a:p>
            <a:endParaRPr lang="en-US"/>
          </a:p>
        </p:txBody>
      </p:sp>
      <p:sp>
        <p:nvSpPr>
          <p:cNvPr id="9" name="Platshållare för bildnummer 8">
            <a:extLst>
              <a:ext uri="{FF2B5EF4-FFF2-40B4-BE49-F238E27FC236}">
                <a16:creationId xmlns:a16="http://schemas.microsoft.com/office/drawing/2014/main" id="{34006C39-86F3-4A08-9DF3-3A79B9AB5E3B}"/>
              </a:ext>
            </a:extLst>
          </p:cNvPr>
          <p:cNvSpPr>
            <a:spLocks noGrp="1"/>
          </p:cNvSpPr>
          <p:nvPr>
            <p:ph type="sldNum" sz="quarter" idx="12"/>
          </p:nvPr>
        </p:nvSpPr>
        <p:spPr/>
        <p:txBody>
          <a:bodyPr/>
          <a:lstStyle/>
          <a:p>
            <a:fld id="{58556D57-9588-4CAF-BBA2-E2746DBF52F1}" type="slidenum">
              <a:rPr lang="en-US" smtClean="0"/>
              <a:t>‹#›</a:t>
            </a:fld>
            <a:endParaRPr lang="en-US"/>
          </a:p>
        </p:txBody>
      </p:sp>
    </p:spTree>
    <p:extLst>
      <p:ext uri="{BB962C8B-B14F-4D97-AF65-F5344CB8AC3E}">
        <p14:creationId xmlns:p14="http://schemas.microsoft.com/office/powerpoint/2010/main" val="1872193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29363DA-6035-4715-8CCA-B97568D715B1}"/>
              </a:ext>
            </a:extLst>
          </p:cNvPr>
          <p:cNvSpPr>
            <a:spLocks noGrp="1"/>
          </p:cNvSpPr>
          <p:nvPr>
            <p:ph type="title"/>
          </p:nvPr>
        </p:nvSpPr>
        <p:spPr/>
        <p:txBody>
          <a:bodyPr/>
          <a:lstStyle/>
          <a:p>
            <a:r>
              <a:rPr lang="sv-SE"/>
              <a:t>Klicka här för att ändra mall för rubrikformat</a:t>
            </a:r>
            <a:endParaRPr lang="en-US"/>
          </a:p>
        </p:txBody>
      </p:sp>
      <p:sp>
        <p:nvSpPr>
          <p:cNvPr id="3" name="Platshållare för datum 2">
            <a:extLst>
              <a:ext uri="{FF2B5EF4-FFF2-40B4-BE49-F238E27FC236}">
                <a16:creationId xmlns:a16="http://schemas.microsoft.com/office/drawing/2014/main" id="{C862DE4C-91B7-4613-B3DE-0B4BF34E0869}"/>
              </a:ext>
            </a:extLst>
          </p:cNvPr>
          <p:cNvSpPr>
            <a:spLocks noGrp="1"/>
          </p:cNvSpPr>
          <p:nvPr>
            <p:ph type="dt" sz="half" idx="10"/>
          </p:nvPr>
        </p:nvSpPr>
        <p:spPr/>
        <p:txBody>
          <a:bodyPr/>
          <a:lstStyle/>
          <a:p>
            <a:fld id="{4F47ABBA-8D49-4923-8FE7-E0E5378EE0FF}" type="datetimeFigureOut">
              <a:rPr lang="en-US" smtClean="0"/>
              <a:t>1/1/2023</a:t>
            </a:fld>
            <a:endParaRPr lang="en-US"/>
          </a:p>
        </p:txBody>
      </p:sp>
      <p:sp>
        <p:nvSpPr>
          <p:cNvPr id="4" name="Platshållare för sidfot 3">
            <a:extLst>
              <a:ext uri="{FF2B5EF4-FFF2-40B4-BE49-F238E27FC236}">
                <a16:creationId xmlns:a16="http://schemas.microsoft.com/office/drawing/2014/main" id="{1455EE71-A06E-4C72-A572-6363D988740A}"/>
              </a:ext>
            </a:extLst>
          </p:cNvPr>
          <p:cNvSpPr>
            <a:spLocks noGrp="1"/>
          </p:cNvSpPr>
          <p:nvPr>
            <p:ph type="ftr" sz="quarter" idx="11"/>
          </p:nvPr>
        </p:nvSpPr>
        <p:spPr/>
        <p:txBody>
          <a:bodyPr/>
          <a:lstStyle/>
          <a:p>
            <a:endParaRPr lang="en-US"/>
          </a:p>
        </p:txBody>
      </p:sp>
      <p:sp>
        <p:nvSpPr>
          <p:cNvPr id="5" name="Platshållare för bildnummer 4">
            <a:extLst>
              <a:ext uri="{FF2B5EF4-FFF2-40B4-BE49-F238E27FC236}">
                <a16:creationId xmlns:a16="http://schemas.microsoft.com/office/drawing/2014/main" id="{BC74547E-732F-4673-A3E0-C4BCF2D22676}"/>
              </a:ext>
            </a:extLst>
          </p:cNvPr>
          <p:cNvSpPr>
            <a:spLocks noGrp="1"/>
          </p:cNvSpPr>
          <p:nvPr>
            <p:ph type="sldNum" sz="quarter" idx="12"/>
          </p:nvPr>
        </p:nvSpPr>
        <p:spPr/>
        <p:txBody>
          <a:bodyPr/>
          <a:lstStyle/>
          <a:p>
            <a:fld id="{58556D57-9588-4CAF-BBA2-E2746DBF52F1}" type="slidenum">
              <a:rPr lang="en-US" smtClean="0"/>
              <a:t>‹#›</a:t>
            </a:fld>
            <a:endParaRPr lang="en-US"/>
          </a:p>
        </p:txBody>
      </p:sp>
    </p:spTree>
    <p:extLst>
      <p:ext uri="{BB962C8B-B14F-4D97-AF65-F5344CB8AC3E}">
        <p14:creationId xmlns:p14="http://schemas.microsoft.com/office/powerpoint/2010/main" val="164744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4D59F6DA-1ACF-4297-ACFC-ECC436FE4C46}"/>
              </a:ext>
            </a:extLst>
          </p:cNvPr>
          <p:cNvSpPr>
            <a:spLocks noGrp="1"/>
          </p:cNvSpPr>
          <p:nvPr>
            <p:ph type="dt" sz="half" idx="10"/>
          </p:nvPr>
        </p:nvSpPr>
        <p:spPr/>
        <p:txBody>
          <a:bodyPr/>
          <a:lstStyle/>
          <a:p>
            <a:fld id="{4F47ABBA-8D49-4923-8FE7-E0E5378EE0FF}" type="datetimeFigureOut">
              <a:rPr lang="en-US" smtClean="0"/>
              <a:t>1/1/2023</a:t>
            </a:fld>
            <a:endParaRPr lang="en-US"/>
          </a:p>
        </p:txBody>
      </p:sp>
      <p:sp>
        <p:nvSpPr>
          <p:cNvPr id="3" name="Platshållare för sidfot 2">
            <a:extLst>
              <a:ext uri="{FF2B5EF4-FFF2-40B4-BE49-F238E27FC236}">
                <a16:creationId xmlns:a16="http://schemas.microsoft.com/office/drawing/2014/main" id="{4302DE22-90EE-479B-9C99-D686D275A47B}"/>
              </a:ext>
            </a:extLst>
          </p:cNvPr>
          <p:cNvSpPr>
            <a:spLocks noGrp="1"/>
          </p:cNvSpPr>
          <p:nvPr>
            <p:ph type="ftr" sz="quarter" idx="11"/>
          </p:nvPr>
        </p:nvSpPr>
        <p:spPr/>
        <p:txBody>
          <a:bodyPr/>
          <a:lstStyle/>
          <a:p>
            <a:endParaRPr lang="en-US"/>
          </a:p>
        </p:txBody>
      </p:sp>
      <p:sp>
        <p:nvSpPr>
          <p:cNvPr id="4" name="Platshållare för bildnummer 3">
            <a:extLst>
              <a:ext uri="{FF2B5EF4-FFF2-40B4-BE49-F238E27FC236}">
                <a16:creationId xmlns:a16="http://schemas.microsoft.com/office/drawing/2014/main" id="{4F3462C8-A494-4377-B4B7-AA766776B80B}"/>
              </a:ext>
            </a:extLst>
          </p:cNvPr>
          <p:cNvSpPr>
            <a:spLocks noGrp="1"/>
          </p:cNvSpPr>
          <p:nvPr>
            <p:ph type="sldNum" sz="quarter" idx="12"/>
          </p:nvPr>
        </p:nvSpPr>
        <p:spPr/>
        <p:txBody>
          <a:bodyPr/>
          <a:lstStyle/>
          <a:p>
            <a:fld id="{58556D57-9588-4CAF-BBA2-E2746DBF52F1}" type="slidenum">
              <a:rPr lang="en-US" smtClean="0"/>
              <a:t>‹#›</a:t>
            </a:fld>
            <a:endParaRPr lang="en-US"/>
          </a:p>
        </p:txBody>
      </p:sp>
    </p:spTree>
    <p:extLst>
      <p:ext uri="{BB962C8B-B14F-4D97-AF65-F5344CB8AC3E}">
        <p14:creationId xmlns:p14="http://schemas.microsoft.com/office/powerpoint/2010/main" val="450073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8C90F74-37E4-4EE3-B2E2-4446960AD8CF}"/>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endParaRPr lang="en-US"/>
          </a:p>
        </p:txBody>
      </p:sp>
      <p:sp>
        <p:nvSpPr>
          <p:cNvPr id="3" name="Platshållare för innehåll 2">
            <a:extLst>
              <a:ext uri="{FF2B5EF4-FFF2-40B4-BE49-F238E27FC236}">
                <a16:creationId xmlns:a16="http://schemas.microsoft.com/office/drawing/2014/main" id="{40DD267B-F37B-409F-9442-C6C2794A52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text 3">
            <a:extLst>
              <a:ext uri="{FF2B5EF4-FFF2-40B4-BE49-F238E27FC236}">
                <a16:creationId xmlns:a16="http://schemas.microsoft.com/office/drawing/2014/main" id="{CB7A5DA4-4E15-4EBC-8DAB-ACB6F7D2E0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CD475035-7D39-44C0-B013-DC11893B7EB8}"/>
              </a:ext>
            </a:extLst>
          </p:cNvPr>
          <p:cNvSpPr>
            <a:spLocks noGrp="1"/>
          </p:cNvSpPr>
          <p:nvPr>
            <p:ph type="dt" sz="half" idx="10"/>
          </p:nvPr>
        </p:nvSpPr>
        <p:spPr/>
        <p:txBody>
          <a:bodyPr/>
          <a:lstStyle/>
          <a:p>
            <a:fld id="{4F47ABBA-8D49-4923-8FE7-E0E5378EE0FF}" type="datetimeFigureOut">
              <a:rPr lang="en-US" smtClean="0"/>
              <a:t>1/1/2023</a:t>
            </a:fld>
            <a:endParaRPr lang="en-US"/>
          </a:p>
        </p:txBody>
      </p:sp>
      <p:sp>
        <p:nvSpPr>
          <p:cNvPr id="6" name="Platshållare för sidfot 5">
            <a:extLst>
              <a:ext uri="{FF2B5EF4-FFF2-40B4-BE49-F238E27FC236}">
                <a16:creationId xmlns:a16="http://schemas.microsoft.com/office/drawing/2014/main" id="{6CB9AA9B-7525-4B16-8213-4DA84444B98B}"/>
              </a:ext>
            </a:extLst>
          </p:cNvPr>
          <p:cNvSpPr>
            <a:spLocks noGrp="1"/>
          </p:cNvSpPr>
          <p:nvPr>
            <p:ph type="ftr" sz="quarter" idx="11"/>
          </p:nvPr>
        </p:nvSpPr>
        <p:spPr/>
        <p:txBody>
          <a:bodyPr/>
          <a:lstStyle/>
          <a:p>
            <a:endParaRPr lang="en-US"/>
          </a:p>
        </p:txBody>
      </p:sp>
      <p:sp>
        <p:nvSpPr>
          <p:cNvPr id="7" name="Platshållare för bildnummer 6">
            <a:extLst>
              <a:ext uri="{FF2B5EF4-FFF2-40B4-BE49-F238E27FC236}">
                <a16:creationId xmlns:a16="http://schemas.microsoft.com/office/drawing/2014/main" id="{9599D3F8-3A33-4F4F-8C24-290F3FA68B36}"/>
              </a:ext>
            </a:extLst>
          </p:cNvPr>
          <p:cNvSpPr>
            <a:spLocks noGrp="1"/>
          </p:cNvSpPr>
          <p:nvPr>
            <p:ph type="sldNum" sz="quarter" idx="12"/>
          </p:nvPr>
        </p:nvSpPr>
        <p:spPr/>
        <p:txBody>
          <a:bodyPr/>
          <a:lstStyle/>
          <a:p>
            <a:fld id="{58556D57-9588-4CAF-BBA2-E2746DBF52F1}" type="slidenum">
              <a:rPr lang="en-US" smtClean="0"/>
              <a:t>‹#›</a:t>
            </a:fld>
            <a:endParaRPr lang="en-US"/>
          </a:p>
        </p:txBody>
      </p:sp>
    </p:spTree>
    <p:extLst>
      <p:ext uri="{BB962C8B-B14F-4D97-AF65-F5344CB8AC3E}">
        <p14:creationId xmlns:p14="http://schemas.microsoft.com/office/powerpoint/2010/main" val="286016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8491531-A38B-4545-BE32-A32CB1E5E13A}"/>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endParaRPr lang="en-US"/>
          </a:p>
        </p:txBody>
      </p:sp>
      <p:sp>
        <p:nvSpPr>
          <p:cNvPr id="3" name="Platshållare för bild 2">
            <a:extLst>
              <a:ext uri="{FF2B5EF4-FFF2-40B4-BE49-F238E27FC236}">
                <a16:creationId xmlns:a16="http://schemas.microsoft.com/office/drawing/2014/main" id="{320D3704-EBE9-4843-96C2-D4F8C1DDFF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a:p>
        </p:txBody>
      </p:sp>
      <p:sp>
        <p:nvSpPr>
          <p:cNvPr id="4" name="Platshållare för text 3">
            <a:extLst>
              <a:ext uri="{FF2B5EF4-FFF2-40B4-BE49-F238E27FC236}">
                <a16:creationId xmlns:a16="http://schemas.microsoft.com/office/drawing/2014/main" id="{9A7229B8-65F7-4D27-80B1-3CEA0A7401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D53B97D0-11DB-4176-921C-283C5EE28DFB}"/>
              </a:ext>
            </a:extLst>
          </p:cNvPr>
          <p:cNvSpPr>
            <a:spLocks noGrp="1"/>
          </p:cNvSpPr>
          <p:nvPr>
            <p:ph type="dt" sz="half" idx="10"/>
          </p:nvPr>
        </p:nvSpPr>
        <p:spPr/>
        <p:txBody>
          <a:bodyPr/>
          <a:lstStyle/>
          <a:p>
            <a:fld id="{4F47ABBA-8D49-4923-8FE7-E0E5378EE0FF}" type="datetimeFigureOut">
              <a:rPr lang="en-US" smtClean="0"/>
              <a:t>1/1/2023</a:t>
            </a:fld>
            <a:endParaRPr lang="en-US"/>
          </a:p>
        </p:txBody>
      </p:sp>
      <p:sp>
        <p:nvSpPr>
          <p:cNvPr id="6" name="Platshållare för sidfot 5">
            <a:extLst>
              <a:ext uri="{FF2B5EF4-FFF2-40B4-BE49-F238E27FC236}">
                <a16:creationId xmlns:a16="http://schemas.microsoft.com/office/drawing/2014/main" id="{3FF701D3-167F-43C8-909D-B5FE41DC899A}"/>
              </a:ext>
            </a:extLst>
          </p:cNvPr>
          <p:cNvSpPr>
            <a:spLocks noGrp="1"/>
          </p:cNvSpPr>
          <p:nvPr>
            <p:ph type="ftr" sz="quarter" idx="11"/>
          </p:nvPr>
        </p:nvSpPr>
        <p:spPr/>
        <p:txBody>
          <a:bodyPr/>
          <a:lstStyle/>
          <a:p>
            <a:endParaRPr lang="en-US"/>
          </a:p>
        </p:txBody>
      </p:sp>
      <p:sp>
        <p:nvSpPr>
          <p:cNvPr id="7" name="Platshållare för bildnummer 6">
            <a:extLst>
              <a:ext uri="{FF2B5EF4-FFF2-40B4-BE49-F238E27FC236}">
                <a16:creationId xmlns:a16="http://schemas.microsoft.com/office/drawing/2014/main" id="{F25688FF-A6F7-403A-AC31-0A7B244E57F0}"/>
              </a:ext>
            </a:extLst>
          </p:cNvPr>
          <p:cNvSpPr>
            <a:spLocks noGrp="1"/>
          </p:cNvSpPr>
          <p:nvPr>
            <p:ph type="sldNum" sz="quarter" idx="12"/>
          </p:nvPr>
        </p:nvSpPr>
        <p:spPr/>
        <p:txBody>
          <a:bodyPr/>
          <a:lstStyle/>
          <a:p>
            <a:fld id="{58556D57-9588-4CAF-BBA2-E2746DBF52F1}" type="slidenum">
              <a:rPr lang="en-US" smtClean="0"/>
              <a:t>‹#›</a:t>
            </a:fld>
            <a:endParaRPr lang="en-US"/>
          </a:p>
        </p:txBody>
      </p:sp>
    </p:spTree>
    <p:extLst>
      <p:ext uri="{BB962C8B-B14F-4D97-AF65-F5344CB8AC3E}">
        <p14:creationId xmlns:p14="http://schemas.microsoft.com/office/powerpoint/2010/main" val="74525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D30D7CCA-CB81-4503-86D8-1239C4461A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endParaRPr lang="en-US"/>
          </a:p>
        </p:txBody>
      </p:sp>
      <p:sp>
        <p:nvSpPr>
          <p:cNvPr id="3" name="Platshållare för text 2">
            <a:extLst>
              <a:ext uri="{FF2B5EF4-FFF2-40B4-BE49-F238E27FC236}">
                <a16:creationId xmlns:a16="http://schemas.microsoft.com/office/drawing/2014/main" id="{ACF131DE-EA90-402D-8321-692BD09F71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datum 3">
            <a:extLst>
              <a:ext uri="{FF2B5EF4-FFF2-40B4-BE49-F238E27FC236}">
                <a16:creationId xmlns:a16="http://schemas.microsoft.com/office/drawing/2014/main" id="{D4332EE1-0844-413B-99B5-05EB20A3FE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47ABBA-8D49-4923-8FE7-E0E5378EE0FF}" type="datetimeFigureOut">
              <a:rPr lang="en-US" smtClean="0"/>
              <a:t>1/1/2023</a:t>
            </a:fld>
            <a:endParaRPr lang="en-US"/>
          </a:p>
        </p:txBody>
      </p:sp>
      <p:sp>
        <p:nvSpPr>
          <p:cNvPr id="5" name="Platshållare för sidfot 4">
            <a:extLst>
              <a:ext uri="{FF2B5EF4-FFF2-40B4-BE49-F238E27FC236}">
                <a16:creationId xmlns:a16="http://schemas.microsoft.com/office/drawing/2014/main" id="{FA6D7BD1-4F5A-481E-A338-74ADEB7081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Platshållare för bildnummer 5">
            <a:extLst>
              <a:ext uri="{FF2B5EF4-FFF2-40B4-BE49-F238E27FC236}">
                <a16:creationId xmlns:a16="http://schemas.microsoft.com/office/drawing/2014/main" id="{1D937944-3255-484C-A4E7-7A0664E00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556D57-9588-4CAF-BBA2-E2746DBF52F1}" type="slidenum">
              <a:rPr lang="en-US" smtClean="0"/>
              <a:t>‹#›</a:t>
            </a:fld>
            <a:endParaRPr lang="en-US"/>
          </a:p>
        </p:txBody>
      </p:sp>
    </p:spTree>
    <p:extLst>
      <p:ext uri="{BB962C8B-B14F-4D97-AF65-F5344CB8AC3E}">
        <p14:creationId xmlns:p14="http://schemas.microsoft.com/office/powerpoint/2010/main" val="31325260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14.jp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1.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16.jp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image" Target="../media/image17.jpg"/><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5.jpg"/><Relationship Id="rId3" Type="http://schemas.microsoft.com/office/2007/relationships/hdphoto" Target="../media/hdphoto1.wdp"/><Relationship Id="rId7" Type="http://schemas.openxmlformats.org/officeDocument/2006/relationships/image" Target="../media/image4.jp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image" Target="../media/image1.jpg"/><Relationship Id="rId9" Type="http://schemas.openxmlformats.org/officeDocument/2006/relationships/image" Target="../media/image6.jpg"/></Relationships>
</file>

<file path=ppt/slides/_rels/slide4.xml.rels><?xml version="1.0" encoding="UTF-8" standalone="yes"?>
<Relationships xmlns="http://schemas.openxmlformats.org/package/2006/relationships"><Relationship Id="rId8" Type="http://schemas.openxmlformats.org/officeDocument/2006/relationships/image" Target="../media/image5.jpg"/><Relationship Id="rId3" Type="http://schemas.microsoft.com/office/2007/relationships/hdphoto" Target="../media/hdphoto1.wdp"/><Relationship Id="rId7" Type="http://schemas.openxmlformats.org/officeDocument/2006/relationships/image" Target="../media/image4.jp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image" Target="../media/image1.jpg"/><Relationship Id="rId9" Type="http://schemas.openxmlformats.org/officeDocument/2006/relationships/image" Target="../media/image6.jpg"/></Relationships>
</file>

<file path=ppt/slides/_rels/slide5.xml.rels><?xml version="1.0" encoding="UTF-8" standalone="yes"?>
<Relationships xmlns="http://schemas.openxmlformats.org/package/2006/relationships"><Relationship Id="rId8" Type="http://schemas.openxmlformats.org/officeDocument/2006/relationships/image" Target="../media/image5.jpg"/><Relationship Id="rId3" Type="http://schemas.microsoft.com/office/2007/relationships/hdphoto" Target="../media/hdphoto1.wdp"/><Relationship Id="rId7" Type="http://schemas.openxmlformats.org/officeDocument/2006/relationships/image" Target="../media/image4.jp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image" Target="../media/image1.jpg"/><Relationship Id="rId9" Type="http://schemas.openxmlformats.org/officeDocument/2006/relationships/image" Target="../media/image6.jpg"/></Relationships>
</file>

<file path=ppt/slides/_rels/slide6.xml.rels><?xml version="1.0" encoding="UTF-8" standalone="yes"?>
<Relationships xmlns="http://schemas.openxmlformats.org/package/2006/relationships"><Relationship Id="rId8" Type="http://schemas.openxmlformats.org/officeDocument/2006/relationships/image" Target="../media/image5.jpg"/><Relationship Id="rId3" Type="http://schemas.microsoft.com/office/2007/relationships/hdphoto" Target="../media/hdphoto1.wdp"/><Relationship Id="rId7" Type="http://schemas.openxmlformats.org/officeDocument/2006/relationships/image" Target="../media/image4.jp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image" Target="../media/image1.jpg"/><Relationship Id="rId9" Type="http://schemas.openxmlformats.org/officeDocument/2006/relationships/image" Target="../media/image6.jpg"/></Relationships>
</file>

<file path=ppt/slides/_rels/slide7.xml.rels><?xml version="1.0" encoding="UTF-8" standalone="yes"?>
<Relationships xmlns="http://schemas.openxmlformats.org/package/2006/relationships"><Relationship Id="rId8" Type="http://schemas.openxmlformats.org/officeDocument/2006/relationships/image" Target="../media/image5.jpg"/><Relationship Id="rId3" Type="http://schemas.microsoft.com/office/2007/relationships/hdphoto" Target="../media/hdphoto1.wdp"/><Relationship Id="rId7" Type="http://schemas.openxmlformats.org/officeDocument/2006/relationships/image" Target="../media/image4.jp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image" Target="../media/image2.png"/><Relationship Id="rId10" Type="http://schemas.openxmlformats.org/officeDocument/2006/relationships/image" Target="../media/image9.jpg"/><Relationship Id="rId4" Type="http://schemas.openxmlformats.org/officeDocument/2006/relationships/image" Target="../media/image1.jpg"/><Relationship Id="rId9" Type="http://schemas.openxmlformats.org/officeDocument/2006/relationships/image" Target="../media/image6.jpg"/></Relationships>
</file>

<file path=ppt/slides/_rels/slide8.xml.rels><?xml version="1.0" encoding="UTF-8" standalone="yes"?>
<Relationships xmlns="http://schemas.openxmlformats.org/package/2006/relationships"><Relationship Id="rId8" Type="http://schemas.openxmlformats.org/officeDocument/2006/relationships/image" Target="../media/image5.jpg"/><Relationship Id="rId3" Type="http://schemas.microsoft.com/office/2007/relationships/hdphoto" Target="../media/hdphoto1.wdp"/><Relationship Id="rId7" Type="http://schemas.openxmlformats.org/officeDocument/2006/relationships/image" Target="../media/image4.jp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image" Target="../media/image2.png"/><Relationship Id="rId10" Type="http://schemas.openxmlformats.org/officeDocument/2006/relationships/image" Target="../media/image10.jpg"/><Relationship Id="rId4" Type="http://schemas.openxmlformats.org/officeDocument/2006/relationships/image" Target="../media/image1.jpg"/><Relationship Id="rId9"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12.jp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1.png"/><Relationship Id="rId4" Type="http://schemas.openxmlformats.org/officeDocument/2006/relationships/hyperlink" Target="https://borzoipedia.com/en/node/2407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2" name="Rektangel 21">
            <a:extLst>
              <a:ext uri="{FF2B5EF4-FFF2-40B4-BE49-F238E27FC236}">
                <a16:creationId xmlns:a16="http://schemas.microsoft.com/office/drawing/2014/main" id="{745E4E8A-B20C-4800-A8B8-A5D01DEE7F0C}"/>
              </a:ext>
            </a:extLst>
          </p:cNvPr>
          <p:cNvSpPr/>
          <p:nvPr/>
        </p:nvSpPr>
        <p:spPr>
          <a:xfrm>
            <a:off x="361071" y="5901356"/>
            <a:ext cx="11469858" cy="1244511"/>
          </a:xfrm>
          <a:prstGeom prst="rect">
            <a:avLst/>
          </a:prstGeom>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ktangel 19">
            <a:extLst>
              <a:ext uri="{FF2B5EF4-FFF2-40B4-BE49-F238E27FC236}">
                <a16:creationId xmlns:a16="http://schemas.microsoft.com/office/drawing/2014/main" id="{A0ED48A4-1D93-4FED-929F-EFC9EA322B41}"/>
              </a:ext>
            </a:extLst>
          </p:cNvPr>
          <p:cNvSpPr/>
          <p:nvPr/>
        </p:nvSpPr>
        <p:spPr>
          <a:xfrm>
            <a:off x="462844" y="5901356"/>
            <a:ext cx="11003525" cy="1244511"/>
          </a:xfrm>
          <a:prstGeom prst="rect">
            <a:avLst/>
          </a:prstGeom>
          <a:solidFill>
            <a:schemeClr val="bg2">
              <a:alpha val="4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latshållare för innehåll 3">
            <a:extLst>
              <a:ext uri="{FF2B5EF4-FFF2-40B4-BE49-F238E27FC236}">
                <a16:creationId xmlns:a16="http://schemas.microsoft.com/office/drawing/2014/main" id="{69F14783-EAA0-4325-A8EF-E1449EA4AD0C}"/>
              </a:ext>
            </a:extLst>
          </p:cNvPr>
          <p:cNvSpPr>
            <a:spLocks noGrp="1"/>
          </p:cNvSpPr>
          <p:nvPr>
            <p:ph idx="1"/>
          </p:nvPr>
        </p:nvSpPr>
        <p:spPr/>
        <p:txBody>
          <a:bodyPr/>
          <a:lstStyle/>
          <a:p>
            <a:pPr marL="0" indent="0">
              <a:buNone/>
            </a:pPr>
            <a:r>
              <a:rPr lang="en-US" dirty="0"/>
              <a:t> </a:t>
            </a:r>
          </a:p>
        </p:txBody>
      </p:sp>
      <p:pic>
        <p:nvPicPr>
          <p:cNvPr id="21" name="Platshållare för innehåll 9" descr="En bild som visar utomhus, däggdjur, man, hund&#10;&#10;Automatiskt genererad beskrivning">
            <a:extLst>
              <a:ext uri="{FF2B5EF4-FFF2-40B4-BE49-F238E27FC236}">
                <a16:creationId xmlns:a16="http://schemas.microsoft.com/office/drawing/2014/main" id="{CEDB522B-B8A5-4F3E-B532-1AFE540025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7417" y="359048"/>
            <a:ext cx="932703" cy="614893"/>
          </a:xfrm>
          <a:prstGeom prst="rect">
            <a:avLst/>
          </a:prstGeom>
        </p:spPr>
      </p:pic>
      <p:sp>
        <p:nvSpPr>
          <p:cNvPr id="10" name="textruta 9">
            <a:extLst>
              <a:ext uri="{FF2B5EF4-FFF2-40B4-BE49-F238E27FC236}">
                <a16:creationId xmlns:a16="http://schemas.microsoft.com/office/drawing/2014/main" id="{AF7AA1AE-66D4-4DC2-8D57-FBDE70593204}"/>
              </a:ext>
            </a:extLst>
          </p:cNvPr>
          <p:cNvSpPr txBox="1"/>
          <p:nvPr/>
        </p:nvSpPr>
        <p:spPr>
          <a:xfrm>
            <a:off x="2018988" y="427014"/>
            <a:ext cx="4653560" cy="461665"/>
          </a:xfrm>
          <a:prstGeom prst="rect">
            <a:avLst/>
          </a:prstGeom>
          <a:noFill/>
        </p:spPr>
        <p:txBody>
          <a:bodyPr wrap="square" rtlCol="0">
            <a:spAutoFit/>
          </a:bodyPr>
          <a:lstStyle/>
          <a:p>
            <a:r>
              <a:rPr lang="en-US" sz="2400" dirty="0">
                <a:solidFill>
                  <a:srgbClr val="7030A0"/>
                </a:solidFill>
                <a:latin typeface="Bookman Old Style" panose="02050604050505020204" pitchFamily="18" charset="0"/>
              </a:rPr>
              <a:t>The Borzoi Encyclopedia</a:t>
            </a:r>
          </a:p>
        </p:txBody>
      </p:sp>
      <p:pic>
        <p:nvPicPr>
          <p:cNvPr id="7" name="Bildobjekt 6">
            <a:extLst>
              <a:ext uri="{FF2B5EF4-FFF2-40B4-BE49-F238E27FC236}">
                <a16:creationId xmlns:a16="http://schemas.microsoft.com/office/drawing/2014/main" id="{3933CB0A-1473-426C-8497-76A8B35BBF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0407" y="6034950"/>
            <a:ext cx="1904762" cy="857143"/>
          </a:xfrm>
          <a:prstGeom prst="rect">
            <a:avLst/>
          </a:prstGeom>
        </p:spPr>
      </p:pic>
      <p:pic>
        <p:nvPicPr>
          <p:cNvPr id="11" name="Bildobjekt 10">
            <a:extLst>
              <a:ext uri="{FF2B5EF4-FFF2-40B4-BE49-F238E27FC236}">
                <a16:creationId xmlns:a16="http://schemas.microsoft.com/office/drawing/2014/main" id="{2DE30002-3F18-48A7-9EC0-1191739E2F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2847" y="6002361"/>
            <a:ext cx="2016807" cy="857143"/>
          </a:xfrm>
          <a:prstGeom prst="rect">
            <a:avLst/>
          </a:prstGeom>
        </p:spPr>
      </p:pic>
      <p:pic>
        <p:nvPicPr>
          <p:cNvPr id="13" name="Bildobjekt 12">
            <a:extLst>
              <a:ext uri="{FF2B5EF4-FFF2-40B4-BE49-F238E27FC236}">
                <a16:creationId xmlns:a16="http://schemas.microsoft.com/office/drawing/2014/main" id="{49CA62E8-B75A-40D0-B00E-3A0B577FCC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70952" y="6002361"/>
            <a:ext cx="1752600" cy="857250"/>
          </a:xfrm>
          <a:prstGeom prst="rect">
            <a:avLst/>
          </a:prstGeom>
        </p:spPr>
      </p:pic>
      <p:pic>
        <p:nvPicPr>
          <p:cNvPr id="15" name="Bildobjekt 14">
            <a:extLst>
              <a:ext uri="{FF2B5EF4-FFF2-40B4-BE49-F238E27FC236}">
                <a16:creationId xmlns:a16="http://schemas.microsoft.com/office/drawing/2014/main" id="{0DE195E2-A8BB-4C80-A54D-2FB129684D2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65440" y="5976256"/>
            <a:ext cx="920989" cy="846314"/>
          </a:xfrm>
          <a:prstGeom prst="rect">
            <a:avLst/>
          </a:prstGeom>
        </p:spPr>
      </p:pic>
      <p:pic>
        <p:nvPicPr>
          <p:cNvPr id="17" name="Bildobjekt 16">
            <a:extLst>
              <a:ext uri="{FF2B5EF4-FFF2-40B4-BE49-F238E27FC236}">
                <a16:creationId xmlns:a16="http://schemas.microsoft.com/office/drawing/2014/main" id="{4C0F9139-CA76-444E-BFFB-683F914FE2D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82849" y="5976256"/>
            <a:ext cx="794548" cy="839951"/>
          </a:xfrm>
          <a:prstGeom prst="rect">
            <a:avLst/>
          </a:prstGeom>
        </p:spPr>
      </p:pic>
      <p:sp>
        <p:nvSpPr>
          <p:cNvPr id="23" name="Pil: höger 22">
            <a:extLst>
              <a:ext uri="{FF2B5EF4-FFF2-40B4-BE49-F238E27FC236}">
                <a16:creationId xmlns:a16="http://schemas.microsoft.com/office/drawing/2014/main" id="{C9B6CC32-AED0-429B-BA79-6C828370A303}"/>
              </a:ext>
            </a:extLst>
          </p:cNvPr>
          <p:cNvSpPr/>
          <p:nvPr/>
        </p:nvSpPr>
        <p:spPr>
          <a:xfrm>
            <a:off x="11039775" y="6210934"/>
            <a:ext cx="553673" cy="3705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il: vänster 23">
            <a:extLst>
              <a:ext uri="{FF2B5EF4-FFF2-40B4-BE49-F238E27FC236}">
                <a16:creationId xmlns:a16="http://schemas.microsoft.com/office/drawing/2014/main" id="{8F6E3D56-8FC5-4313-857F-E1321CA75D90}"/>
              </a:ext>
            </a:extLst>
          </p:cNvPr>
          <p:cNvSpPr/>
          <p:nvPr/>
        </p:nvSpPr>
        <p:spPr>
          <a:xfrm>
            <a:off x="473640" y="6269132"/>
            <a:ext cx="488729" cy="3693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ruta 2">
            <a:extLst>
              <a:ext uri="{FF2B5EF4-FFF2-40B4-BE49-F238E27FC236}">
                <a16:creationId xmlns:a16="http://schemas.microsoft.com/office/drawing/2014/main" id="{38628D50-1D9F-4094-B038-2ACDB358149A}"/>
              </a:ext>
            </a:extLst>
          </p:cNvPr>
          <p:cNvSpPr txBox="1"/>
          <p:nvPr/>
        </p:nvSpPr>
        <p:spPr>
          <a:xfrm>
            <a:off x="849963" y="1492907"/>
            <a:ext cx="10987500" cy="3970318"/>
          </a:xfrm>
          <a:prstGeom prst="rect">
            <a:avLst/>
          </a:prstGeom>
          <a:noFill/>
        </p:spPr>
        <p:txBody>
          <a:bodyPr wrap="square" lIns="91440" tIns="45720" rIns="91440" bIns="45720" rtlCol="0" anchor="t">
            <a:spAutoFit/>
          </a:bodyPr>
          <a:lstStyle/>
          <a:p>
            <a:r>
              <a:rPr lang="en-US" b="1" dirty="0"/>
              <a:t>Tables:</a:t>
            </a:r>
          </a:p>
          <a:p>
            <a:r>
              <a:rPr lang="en-US" b="1" dirty="0"/>
              <a:t>Encyclopedia.		Show All content in the database via index?</a:t>
            </a:r>
          </a:p>
          <a:p>
            <a:r>
              <a:rPr lang="en-US" b="1" dirty="0"/>
              <a:t>People.			Uses: Gender, Dogs, Kennel. If kennel or dog not in file, open add form.	</a:t>
            </a:r>
          </a:p>
          <a:p>
            <a:r>
              <a:rPr lang="en-US" b="1" dirty="0"/>
              <a:t>Dogs.			Uses: Gender, Kennel, Breeder/owner (people), Titles, Color and Studbooks.</a:t>
            </a:r>
          </a:p>
          <a:p>
            <a:r>
              <a:rPr lang="en-US" b="1" dirty="0"/>
              <a:t>Events.     		Uses: Place (maps?), people, dogs</a:t>
            </a:r>
          </a:p>
          <a:p>
            <a:r>
              <a:rPr lang="en-US" b="1" dirty="0"/>
              <a:t>History.			Uses: People, Dogs, Events</a:t>
            </a:r>
          </a:p>
          <a:p>
            <a:r>
              <a:rPr lang="en-US" b="1" dirty="0"/>
              <a:t>Historic collection.		Uses: People, Dogs, Events. (Mother/child form) One event many histories.</a:t>
            </a:r>
          </a:p>
          <a:p>
            <a:r>
              <a:rPr lang="en-US" b="1" dirty="0"/>
              <a:t>Storyteller.		Uses: People, Dogs, Events. One person, many stories.</a:t>
            </a:r>
          </a:p>
          <a:p>
            <a:r>
              <a:rPr lang="en-US" b="1" dirty="0"/>
              <a:t>Book/magazine		Present book.  Chapters and pages.</a:t>
            </a:r>
          </a:p>
          <a:p>
            <a:r>
              <a:rPr lang="en-US" b="1" dirty="0"/>
              <a:t>Art			Borzoi related art, People, </a:t>
            </a:r>
            <a:r>
              <a:rPr lang="en-US" b="1"/>
              <a:t>Dogs, Places</a:t>
            </a:r>
            <a:endParaRPr lang="en-US" b="1" dirty="0"/>
          </a:p>
          <a:p>
            <a:r>
              <a:rPr lang="en-US" b="1" dirty="0"/>
              <a:t>Club forums.		Link to club site. Further link to club activities, link to club Newsletter?</a:t>
            </a:r>
          </a:p>
          <a:p>
            <a:r>
              <a:rPr lang="en-US" b="1" dirty="0"/>
              <a:t>Media.			Support: Link to related pages on social media</a:t>
            </a:r>
          </a:p>
          <a:p>
            <a:r>
              <a:rPr lang="en-US" b="1" dirty="0"/>
              <a:t>Wall of Honor.		Support: People, link to contact page.</a:t>
            </a:r>
          </a:p>
          <a:p>
            <a:r>
              <a:rPr lang="en-US" b="1" dirty="0"/>
              <a:t>Contact page.		</a:t>
            </a:r>
            <a:r>
              <a:rPr lang="en-US" b="1" dirty="0" err="1"/>
              <a:t>Contakt</a:t>
            </a:r>
            <a:r>
              <a:rPr lang="en-US" b="1" dirty="0"/>
              <a:t> via social media, e-mail, one, group or all. Blog, Forum?</a:t>
            </a:r>
          </a:p>
        </p:txBody>
      </p:sp>
      <p:sp>
        <p:nvSpPr>
          <p:cNvPr id="19" name="textruta 18">
            <a:extLst>
              <a:ext uri="{FF2B5EF4-FFF2-40B4-BE49-F238E27FC236}">
                <a16:creationId xmlns:a16="http://schemas.microsoft.com/office/drawing/2014/main" id="{A75BC871-D25E-423A-9FCA-7ACF22FCB27B}"/>
              </a:ext>
            </a:extLst>
          </p:cNvPr>
          <p:cNvSpPr txBox="1"/>
          <p:nvPr/>
        </p:nvSpPr>
        <p:spPr>
          <a:xfrm>
            <a:off x="838200" y="1061578"/>
            <a:ext cx="11011027" cy="369332"/>
          </a:xfrm>
          <a:prstGeom prst="rect">
            <a:avLst/>
          </a:prstGeom>
          <a:noFill/>
        </p:spPr>
        <p:txBody>
          <a:bodyPr wrap="square" rtlCol="0">
            <a:spAutoFit/>
          </a:bodyPr>
          <a:lstStyle/>
          <a:p>
            <a:r>
              <a:rPr lang="en-US" dirty="0">
                <a:solidFill>
                  <a:srgbClr val="7030A0"/>
                </a:solidFill>
              </a:rPr>
              <a:t>Home  Encyclopedia  Collections   Events  Storytellers Club forums  Media  Wall of Honor   Maps</a:t>
            </a:r>
          </a:p>
        </p:txBody>
      </p:sp>
    </p:spTree>
    <p:extLst>
      <p:ext uri="{BB962C8B-B14F-4D97-AF65-F5344CB8AC3E}">
        <p14:creationId xmlns:p14="http://schemas.microsoft.com/office/powerpoint/2010/main" val="2169031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2" name="Rektangel 21">
            <a:extLst>
              <a:ext uri="{FF2B5EF4-FFF2-40B4-BE49-F238E27FC236}">
                <a16:creationId xmlns:a16="http://schemas.microsoft.com/office/drawing/2014/main" id="{745E4E8A-B20C-4800-A8B8-A5D01DEE7F0C}"/>
              </a:ext>
            </a:extLst>
          </p:cNvPr>
          <p:cNvSpPr/>
          <p:nvPr/>
        </p:nvSpPr>
        <p:spPr>
          <a:xfrm>
            <a:off x="361071" y="5901356"/>
            <a:ext cx="11469858" cy="1244511"/>
          </a:xfrm>
          <a:prstGeom prst="rect">
            <a:avLst/>
          </a:prstGeom>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ktangel 19">
            <a:extLst>
              <a:ext uri="{FF2B5EF4-FFF2-40B4-BE49-F238E27FC236}">
                <a16:creationId xmlns:a16="http://schemas.microsoft.com/office/drawing/2014/main" id="{A0ED48A4-1D93-4FED-929F-EFC9EA322B41}"/>
              </a:ext>
            </a:extLst>
          </p:cNvPr>
          <p:cNvSpPr/>
          <p:nvPr/>
        </p:nvSpPr>
        <p:spPr>
          <a:xfrm>
            <a:off x="462844" y="5901356"/>
            <a:ext cx="11003525" cy="1244511"/>
          </a:xfrm>
          <a:prstGeom prst="rect">
            <a:avLst/>
          </a:prstGeom>
          <a:solidFill>
            <a:schemeClr val="bg2">
              <a:alpha val="4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Bildobjekt 7" descr="En bild som visar mark, golv, inomhus, lägger&#10;&#10;Automatiskt genererad beskrivning">
            <a:extLst>
              <a:ext uri="{FF2B5EF4-FFF2-40B4-BE49-F238E27FC236}">
                <a16:creationId xmlns:a16="http://schemas.microsoft.com/office/drawing/2014/main" id="{BD5C2319-7BCB-4D48-9C5D-876A36CC5C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8261873"/>
          </a:xfrm>
          <a:prstGeom prst="rect">
            <a:avLst/>
          </a:prstGeom>
          <a:solidFill>
            <a:schemeClr val="bg2"/>
          </a:solidFill>
          <a:ln>
            <a:solidFill>
              <a:schemeClr val="accent1">
                <a:shade val="50000"/>
              </a:schemeClr>
            </a:solidFill>
          </a:ln>
        </p:spPr>
      </p:pic>
      <p:pic>
        <p:nvPicPr>
          <p:cNvPr id="21" name="Platshållare för innehåll 9" descr="En bild som visar utomhus, däggdjur, man, hund&#10;&#10;Automatiskt genererad beskrivning">
            <a:extLst>
              <a:ext uri="{FF2B5EF4-FFF2-40B4-BE49-F238E27FC236}">
                <a16:creationId xmlns:a16="http://schemas.microsoft.com/office/drawing/2014/main" id="{CEDB522B-B8A5-4F3E-B532-1AFE540025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7417" y="359048"/>
            <a:ext cx="932703" cy="614893"/>
          </a:xfrm>
          <a:prstGeom prst="rect">
            <a:avLst/>
          </a:prstGeom>
        </p:spPr>
      </p:pic>
      <p:sp>
        <p:nvSpPr>
          <p:cNvPr id="10" name="textruta 9">
            <a:extLst>
              <a:ext uri="{FF2B5EF4-FFF2-40B4-BE49-F238E27FC236}">
                <a16:creationId xmlns:a16="http://schemas.microsoft.com/office/drawing/2014/main" id="{AF7AA1AE-66D4-4DC2-8D57-FBDE70593204}"/>
              </a:ext>
            </a:extLst>
          </p:cNvPr>
          <p:cNvSpPr txBox="1"/>
          <p:nvPr/>
        </p:nvSpPr>
        <p:spPr>
          <a:xfrm>
            <a:off x="2018988" y="427014"/>
            <a:ext cx="4653560" cy="461665"/>
          </a:xfrm>
          <a:prstGeom prst="rect">
            <a:avLst/>
          </a:prstGeom>
          <a:noFill/>
        </p:spPr>
        <p:txBody>
          <a:bodyPr wrap="square" rtlCol="0">
            <a:spAutoFit/>
          </a:bodyPr>
          <a:lstStyle/>
          <a:p>
            <a:r>
              <a:rPr lang="en-US" sz="2400" dirty="0">
                <a:solidFill>
                  <a:srgbClr val="7030A0"/>
                </a:solidFill>
                <a:latin typeface="Bookman Old Style" panose="02050604050505020204" pitchFamily="18" charset="0"/>
              </a:rPr>
              <a:t>The Borzoi Encyclopedia</a:t>
            </a:r>
          </a:p>
        </p:txBody>
      </p:sp>
      <p:pic>
        <p:nvPicPr>
          <p:cNvPr id="7" name="Bildobjekt 6">
            <a:extLst>
              <a:ext uri="{FF2B5EF4-FFF2-40B4-BE49-F238E27FC236}">
                <a16:creationId xmlns:a16="http://schemas.microsoft.com/office/drawing/2014/main" id="{3933CB0A-1473-426C-8497-76A8B35BBF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0407" y="6034950"/>
            <a:ext cx="1904762" cy="857143"/>
          </a:xfrm>
          <a:prstGeom prst="rect">
            <a:avLst/>
          </a:prstGeom>
        </p:spPr>
      </p:pic>
      <p:pic>
        <p:nvPicPr>
          <p:cNvPr id="11" name="Bildobjekt 10">
            <a:extLst>
              <a:ext uri="{FF2B5EF4-FFF2-40B4-BE49-F238E27FC236}">
                <a16:creationId xmlns:a16="http://schemas.microsoft.com/office/drawing/2014/main" id="{2DE30002-3F18-48A7-9EC0-1191739E2F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52847" y="6002361"/>
            <a:ext cx="2016807" cy="857143"/>
          </a:xfrm>
          <a:prstGeom prst="rect">
            <a:avLst/>
          </a:prstGeom>
        </p:spPr>
      </p:pic>
      <p:pic>
        <p:nvPicPr>
          <p:cNvPr id="13" name="Bildobjekt 12">
            <a:extLst>
              <a:ext uri="{FF2B5EF4-FFF2-40B4-BE49-F238E27FC236}">
                <a16:creationId xmlns:a16="http://schemas.microsoft.com/office/drawing/2014/main" id="{49CA62E8-B75A-40D0-B00E-3A0B577FCCF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70952" y="6002361"/>
            <a:ext cx="1752600" cy="857250"/>
          </a:xfrm>
          <a:prstGeom prst="rect">
            <a:avLst/>
          </a:prstGeom>
        </p:spPr>
      </p:pic>
      <p:pic>
        <p:nvPicPr>
          <p:cNvPr id="15" name="Bildobjekt 14">
            <a:extLst>
              <a:ext uri="{FF2B5EF4-FFF2-40B4-BE49-F238E27FC236}">
                <a16:creationId xmlns:a16="http://schemas.microsoft.com/office/drawing/2014/main" id="{0DE195E2-A8BB-4C80-A54D-2FB129684D2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65440" y="5976256"/>
            <a:ext cx="920989" cy="846314"/>
          </a:xfrm>
          <a:prstGeom prst="rect">
            <a:avLst/>
          </a:prstGeom>
        </p:spPr>
      </p:pic>
      <p:pic>
        <p:nvPicPr>
          <p:cNvPr id="17" name="Bildobjekt 16">
            <a:extLst>
              <a:ext uri="{FF2B5EF4-FFF2-40B4-BE49-F238E27FC236}">
                <a16:creationId xmlns:a16="http://schemas.microsoft.com/office/drawing/2014/main" id="{4C0F9139-CA76-444E-BFFB-683F914FE2D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82849" y="5976256"/>
            <a:ext cx="794548" cy="839951"/>
          </a:xfrm>
          <a:prstGeom prst="rect">
            <a:avLst/>
          </a:prstGeom>
        </p:spPr>
      </p:pic>
      <p:sp>
        <p:nvSpPr>
          <p:cNvPr id="23" name="Pil: höger 22">
            <a:extLst>
              <a:ext uri="{FF2B5EF4-FFF2-40B4-BE49-F238E27FC236}">
                <a16:creationId xmlns:a16="http://schemas.microsoft.com/office/drawing/2014/main" id="{C9B6CC32-AED0-429B-BA79-6C828370A303}"/>
              </a:ext>
            </a:extLst>
          </p:cNvPr>
          <p:cNvSpPr/>
          <p:nvPr/>
        </p:nvSpPr>
        <p:spPr>
          <a:xfrm>
            <a:off x="11039775" y="6210934"/>
            <a:ext cx="553673" cy="3705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il: vänster 23">
            <a:extLst>
              <a:ext uri="{FF2B5EF4-FFF2-40B4-BE49-F238E27FC236}">
                <a16:creationId xmlns:a16="http://schemas.microsoft.com/office/drawing/2014/main" id="{8F6E3D56-8FC5-4313-857F-E1321CA75D90}"/>
              </a:ext>
            </a:extLst>
          </p:cNvPr>
          <p:cNvSpPr/>
          <p:nvPr/>
        </p:nvSpPr>
        <p:spPr>
          <a:xfrm>
            <a:off x="473640" y="6269132"/>
            <a:ext cx="488729" cy="3693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ruta 24">
            <a:extLst>
              <a:ext uri="{FF2B5EF4-FFF2-40B4-BE49-F238E27FC236}">
                <a16:creationId xmlns:a16="http://schemas.microsoft.com/office/drawing/2014/main" id="{4C2E3CC5-5E21-4A41-8A55-F0F8FD312D96}"/>
              </a:ext>
            </a:extLst>
          </p:cNvPr>
          <p:cNvSpPr txBox="1"/>
          <p:nvPr/>
        </p:nvSpPr>
        <p:spPr>
          <a:xfrm>
            <a:off x="1689901" y="1358900"/>
            <a:ext cx="6033651" cy="2031325"/>
          </a:xfrm>
          <a:prstGeom prst="rect">
            <a:avLst/>
          </a:prstGeom>
          <a:solidFill>
            <a:schemeClr val="accent5">
              <a:lumMod val="20000"/>
              <a:lumOff val="80000"/>
            </a:schemeClr>
          </a:solidFill>
        </p:spPr>
        <p:txBody>
          <a:bodyPr wrap="square" rtlCol="0">
            <a:spAutoFit/>
          </a:bodyPr>
          <a:lstStyle/>
          <a:p>
            <a:r>
              <a:rPr lang="en-US" u="sng" dirty="0"/>
              <a:t>Search: Cruft                                                                                       </a:t>
            </a:r>
          </a:p>
          <a:p>
            <a:endParaRPr lang="en-US" dirty="0"/>
          </a:p>
          <a:p>
            <a:r>
              <a:rPr lang="en-US" dirty="0" err="1"/>
              <a:t>Borzoipedia</a:t>
            </a:r>
            <a:r>
              <a:rPr lang="en-US" dirty="0"/>
              <a:t> Seminar 2021 in Croatia - Invitation</a:t>
            </a:r>
          </a:p>
          <a:p>
            <a:r>
              <a:rPr lang="en-US" b="1" dirty="0"/>
              <a:t>Report from Crufts 2019</a:t>
            </a:r>
          </a:p>
          <a:p>
            <a:r>
              <a:rPr lang="en-US" dirty="0"/>
              <a:t>Report from Westminster 2019</a:t>
            </a:r>
          </a:p>
          <a:p>
            <a:r>
              <a:rPr lang="en-US" dirty="0"/>
              <a:t>Report from the European Lure coursing Championship 2018</a:t>
            </a:r>
          </a:p>
          <a:p>
            <a:endParaRPr lang="en-US" dirty="0"/>
          </a:p>
        </p:txBody>
      </p:sp>
      <p:sp>
        <p:nvSpPr>
          <p:cNvPr id="26" name="textruta 25">
            <a:extLst>
              <a:ext uri="{FF2B5EF4-FFF2-40B4-BE49-F238E27FC236}">
                <a16:creationId xmlns:a16="http://schemas.microsoft.com/office/drawing/2014/main" id="{B7E128DE-999F-4876-A5CB-99D50B6CFBC3}"/>
              </a:ext>
            </a:extLst>
          </p:cNvPr>
          <p:cNvSpPr txBox="1"/>
          <p:nvPr/>
        </p:nvSpPr>
        <p:spPr>
          <a:xfrm>
            <a:off x="455342" y="1042391"/>
            <a:ext cx="11623769" cy="369332"/>
          </a:xfrm>
          <a:prstGeom prst="rect">
            <a:avLst/>
          </a:prstGeom>
          <a:noFill/>
        </p:spPr>
        <p:txBody>
          <a:bodyPr wrap="square" rtlCol="0">
            <a:spAutoFit/>
          </a:bodyPr>
          <a:lstStyle/>
          <a:p>
            <a:r>
              <a:rPr lang="en-US" dirty="0">
                <a:solidFill>
                  <a:srgbClr val="7030A0"/>
                </a:solidFill>
              </a:rPr>
              <a:t>Menu  Encyclopedia  Collections   </a:t>
            </a:r>
            <a:r>
              <a:rPr lang="en-US" b="1" dirty="0"/>
              <a:t>Events</a:t>
            </a:r>
            <a:r>
              <a:rPr lang="en-US" dirty="0">
                <a:solidFill>
                  <a:srgbClr val="7030A0"/>
                </a:solidFill>
              </a:rPr>
              <a:t>  Storytellers Club forums  Media  Wall of Honor   Maps</a:t>
            </a:r>
          </a:p>
        </p:txBody>
      </p:sp>
      <p:sp>
        <p:nvSpPr>
          <p:cNvPr id="27" name="textruta 26">
            <a:extLst>
              <a:ext uri="{FF2B5EF4-FFF2-40B4-BE49-F238E27FC236}">
                <a16:creationId xmlns:a16="http://schemas.microsoft.com/office/drawing/2014/main" id="{EBE53F2E-ACCD-44AE-8683-61AC06F748B4}"/>
              </a:ext>
            </a:extLst>
          </p:cNvPr>
          <p:cNvSpPr txBox="1"/>
          <p:nvPr/>
        </p:nvSpPr>
        <p:spPr>
          <a:xfrm>
            <a:off x="9493956" y="467707"/>
            <a:ext cx="2698044" cy="369332"/>
          </a:xfrm>
          <a:prstGeom prst="rect">
            <a:avLst/>
          </a:prstGeom>
          <a:noFill/>
          <a:ln>
            <a:solidFill>
              <a:schemeClr val="tx1"/>
            </a:solidFill>
          </a:ln>
        </p:spPr>
        <p:txBody>
          <a:bodyPr wrap="square" rtlCol="0">
            <a:spAutoFit/>
          </a:bodyPr>
          <a:lstStyle/>
          <a:p>
            <a:r>
              <a:rPr lang="en-US" dirty="0"/>
              <a:t>Log in</a:t>
            </a:r>
          </a:p>
        </p:txBody>
      </p:sp>
    </p:spTree>
    <p:extLst>
      <p:ext uri="{BB962C8B-B14F-4D97-AF65-F5344CB8AC3E}">
        <p14:creationId xmlns:p14="http://schemas.microsoft.com/office/powerpoint/2010/main" val="2541993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8" name="Bildobjekt 7" descr="En bild som visar mark, golv, inomhus, lägger&#10;&#10;Automatiskt genererad beskrivning">
            <a:extLst>
              <a:ext uri="{FF2B5EF4-FFF2-40B4-BE49-F238E27FC236}">
                <a16:creationId xmlns:a16="http://schemas.microsoft.com/office/drawing/2014/main" id="{BD5C2319-7BCB-4D48-9C5D-876A36CC5C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949"/>
            <a:ext cx="12192000" cy="8261873"/>
          </a:xfrm>
          <a:prstGeom prst="rect">
            <a:avLst/>
          </a:prstGeom>
        </p:spPr>
      </p:pic>
      <p:sp>
        <p:nvSpPr>
          <p:cNvPr id="4" name="Platshållare för innehåll 3">
            <a:extLst>
              <a:ext uri="{FF2B5EF4-FFF2-40B4-BE49-F238E27FC236}">
                <a16:creationId xmlns:a16="http://schemas.microsoft.com/office/drawing/2014/main" id="{69F14783-EAA0-4325-A8EF-E1449EA4AD0C}"/>
              </a:ext>
            </a:extLst>
          </p:cNvPr>
          <p:cNvSpPr>
            <a:spLocks noGrp="1"/>
          </p:cNvSpPr>
          <p:nvPr>
            <p:ph idx="1"/>
          </p:nvPr>
        </p:nvSpPr>
        <p:spPr>
          <a:xfrm>
            <a:off x="838200" y="1825625"/>
            <a:ext cx="5652911" cy="3620652"/>
          </a:xfrm>
        </p:spPr>
        <p:txBody>
          <a:bodyPr/>
          <a:lstStyle/>
          <a:p>
            <a:pPr marL="0" indent="0">
              <a:buNone/>
            </a:pPr>
            <a:r>
              <a:rPr lang="en-US" dirty="0"/>
              <a:t>2019-09-08</a:t>
            </a:r>
          </a:p>
          <a:p>
            <a:pPr marL="0" indent="0">
              <a:buNone/>
            </a:pPr>
            <a:r>
              <a:rPr lang="en-US" dirty="0"/>
              <a:t> </a:t>
            </a:r>
          </a:p>
          <a:p>
            <a:pPr marL="0" indent="0">
              <a:buNone/>
            </a:pPr>
            <a:endParaRPr lang="en-US" dirty="0"/>
          </a:p>
          <a:p>
            <a:pPr marL="0" indent="0">
              <a:buNone/>
            </a:pPr>
            <a:endParaRPr lang="en-US" dirty="0"/>
          </a:p>
        </p:txBody>
      </p:sp>
      <p:pic>
        <p:nvPicPr>
          <p:cNvPr id="21" name="Platshållare för innehåll 9" descr="En bild som visar utomhus, däggdjur, man, hund&#10;&#10;Automatiskt genererad beskrivning">
            <a:extLst>
              <a:ext uri="{FF2B5EF4-FFF2-40B4-BE49-F238E27FC236}">
                <a16:creationId xmlns:a16="http://schemas.microsoft.com/office/drawing/2014/main" id="{CEDB522B-B8A5-4F3E-B532-1AFE540025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7417" y="359048"/>
            <a:ext cx="932703" cy="614893"/>
          </a:xfrm>
          <a:prstGeom prst="rect">
            <a:avLst/>
          </a:prstGeom>
        </p:spPr>
      </p:pic>
      <p:pic>
        <p:nvPicPr>
          <p:cNvPr id="5" name="Bildobjekt 4">
            <a:extLst>
              <a:ext uri="{FF2B5EF4-FFF2-40B4-BE49-F238E27FC236}">
                <a16:creationId xmlns:a16="http://schemas.microsoft.com/office/drawing/2014/main" id="{B099783B-85E5-4ADD-84FE-B6E26B1D5DE8}"/>
              </a:ext>
            </a:extLst>
          </p:cNvPr>
          <p:cNvPicPr>
            <a:picLocks noChangeAspect="1"/>
          </p:cNvPicPr>
          <p:nvPr/>
        </p:nvPicPr>
        <p:blipFill>
          <a:blip r:embed="rId4"/>
          <a:stretch>
            <a:fillRect/>
          </a:stretch>
        </p:blipFill>
        <p:spPr>
          <a:xfrm>
            <a:off x="1930120" y="359048"/>
            <a:ext cx="4749196" cy="646232"/>
          </a:xfrm>
          <a:prstGeom prst="rect">
            <a:avLst/>
          </a:prstGeom>
        </p:spPr>
      </p:pic>
      <p:pic>
        <p:nvPicPr>
          <p:cNvPr id="12" name="Bildobjekt 11">
            <a:extLst>
              <a:ext uri="{FF2B5EF4-FFF2-40B4-BE49-F238E27FC236}">
                <a16:creationId xmlns:a16="http://schemas.microsoft.com/office/drawing/2014/main" id="{ACF1A60D-FBB7-4ECE-B39E-99FC9AC03747}"/>
              </a:ext>
            </a:extLst>
          </p:cNvPr>
          <p:cNvPicPr>
            <a:picLocks noChangeAspect="1"/>
          </p:cNvPicPr>
          <p:nvPr/>
        </p:nvPicPr>
        <p:blipFill>
          <a:blip r:embed="rId5"/>
          <a:stretch>
            <a:fillRect/>
          </a:stretch>
        </p:blipFill>
        <p:spPr>
          <a:xfrm>
            <a:off x="304800" y="5994277"/>
            <a:ext cx="11217612" cy="883997"/>
          </a:xfrm>
          <a:prstGeom prst="rect">
            <a:avLst/>
          </a:prstGeom>
        </p:spPr>
      </p:pic>
      <p:pic>
        <p:nvPicPr>
          <p:cNvPr id="13" name="Bildobjekt 12">
            <a:extLst>
              <a:ext uri="{FF2B5EF4-FFF2-40B4-BE49-F238E27FC236}">
                <a16:creationId xmlns:a16="http://schemas.microsoft.com/office/drawing/2014/main" id="{CA5E390F-73F0-4335-9A0C-68D3211DD53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1191" y="6086849"/>
            <a:ext cx="1904762" cy="857143"/>
          </a:xfrm>
          <a:prstGeom prst="rect">
            <a:avLst/>
          </a:prstGeom>
        </p:spPr>
      </p:pic>
      <p:sp>
        <p:nvSpPr>
          <p:cNvPr id="14" name="textruta 13">
            <a:extLst>
              <a:ext uri="{FF2B5EF4-FFF2-40B4-BE49-F238E27FC236}">
                <a16:creationId xmlns:a16="http://schemas.microsoft.com/office/drawing/2014/main" id="{4A493476-02F6-4265-AA0F-E8F3D775D2FD}"/>
              </a:ext>
            </a:extLst>
          </p:cNvPr>
          <p:cNvSpPr txBox="1"/>
          <p:nvPr/>
        </p:nvSpPr>
        <p:spPr>
          <a:xfrm>
            <a:off x="455342" y="1042391"/>
            <a:ext cx="11623769" cy="369332"/>
          </a:xfrm>
          <a:prstGeom prst="rect">
            <a:avLst/>
          </a:prstGeom>
          <a:noFill/>
        </p:spPr>
        <p:txBody>
          <a:bodyPr wrap="square" rtlCol="0">
            <a:spAutoFit/>
          </a:bodyPr>
          <a:lstStyle/>
          <a:p>
            <a:r>
              <a:rPr lang="en-US" dirty="0">
                <a:solidFill>
                  <a:srgbClr val="7030A0"/>
                </a:solidFill>
              </a:rPr>
              <a:t>Menu  Encyclopedia  Collections   Events  </a:t>
            </a:r>
            <a:r>
              <a:rPr lang="en-US" b="1" dirty="0"/>
              <a:t>Storytellers</a:t>
            </a:r>
            <a:r>
              <a:rPr lang="en-US" dirty="0">
                <a:solidFill>
                  <a:srgbClr val="7030A0"/>
                </a:solidFill>
              </a:rPr>
              <a:t> Club forums  Media  Wall of Honor   Maps</a:t>
            </a:r>
          </a:p>
        </p:txBody>
      </p:sp>
      <p:sp>
        <p:nvSpPr>
          <p:cNvPr id="2" name="textruta 1">
            <a:extLst>
              <a:ext uri="{FF2B5EF4-FFF2-40B4-BE49-F238E27FC236}">
                <a16:creationId xmlns:a16="http://schemas.microsoft.com/office/drawing/2014/main" id="{AFD7885B-FF60-4EF9-BAE1-51FD786929D1}"/>
              </a:ext>
            </a:extLst>
          </p:cNvPr>
          <p:cNvSpPr txBox="1"/>
          <p:nvPr/>
        </p:nvSpPr>
        <p:spPr>
          <a:xfrm>
            <a:off x="4351872" y="1409746"/>
            <a:ext cx="2802466" cy="1200329"/>
          </a:xfrm>
          <a:prstGeom prst="rect">
            <a:avLst/>
          </a:prstGeom>
          <a:solidFill>
            <a:schemeClr val="bg1"/>
          </a:solidFill>
        </p:spPr>
        <p:txBody>
          <a:bodyPr wrap="square" rtlCol="0">
            <a:spAutoFit/>
          </a:bodyPr>
          <a:lstStyle/>
          <a:p>
            <a:r>
              <a:rPr lang="en-US" u="sng" dirty="0"/>
              <a:t>Search: Estes</a:t>
            </a:r>
          </a:p>
          <a:p>
            <a:r>
              <a:rPr lang="en-US" dirty="0"/>
              <a:t>Sara Forsberg’s column</a:t>
            </a:r>
          </a:p>
          <a:p>
            <a:r>
              <a:rPr lang="en-US" b="1" dirty="0"/>
              <a:t>Catherine Estes diaries</a:t>
            </a:r>
          </a:p>
          <a:p>
            <a:endParaRPr lang="en-US" dirty="0"/>
          </a:p>
        </p:txBody>
      </p:sp>
      <p:pic>
        <p:nvPicPr>
          <p:cNvPr id="9" name="Bildobjekt 8" descr="En bild som visar hund, inomhus, lägger, däggdjur&#10;&#10;Automatiskt genererad beskrivning">
            <a:extLst>
              <a:ext uri="{FF2B5EF4-FFF2-40B4-BE49-F238E27FC236}">
                <a16:creationId xmlns:a16="http://schemas.microsoft.com/office/drawing/2014/main" id="{1606D9AD-64FF-4ECF-9EC2-682B193FE1A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0020" y="2230091"/>
            <a:ext cx="5448912" cy="2945818"/>
          </a:xfrm>
          <a:prstGeom prst="rect">
            <a:avLst/>
          </a:prstGeom>
        </p:spPr>
      </p:pic>
      <p:sp>
        <p:nvSpPr>
          <p:cNvPr id="15" name="textruta 14">
            <a:extLst>
              <a:ext uri="{FF2B5EF4-FFF2-40B4-BE49-F238E27FC236}">
                <a16:creationId xmlns:a16="http://schemas.microsoft.com/office/drawing/2014/main" id="{9FC962E5-CF12-464C-A34C-09B296FA9268}"/>
              </a:ext>
            </a:extLst>
          </p:cNvPr>
          <p:cNvSpPr txBox="1"/>
          <p:nvPr/>
        </p:nvSpPr>
        <p:spPr>
          <a:xfrm>
            <a:off x="9493956" y="467707"/>
            <a:ext cx="2698044" cy="369332"/>
          </a:xfrm>
          <a:prstGeom prst="rect">
            <a:avLst/>
          </a:prstGeom>
          <a:noFill/>
          <a:ln>
            <a:solidFill>
              <a:schemeClr val="tx1"/>
            </a:solidFill>
          </a:ln>
        </p:spPr>
        <p:txBody>
          <a:bodyPr wrap="square" rtlCol="0">
            <a:spAutoFit/>
          </a:bodyPr>
          <a:lstStyle/>
          <a:p>
            <a:r>
              <a:rPr lang="en-US" dirty="0"/>
              <a:t>Log in</a:t>
            </a:r>
          </a:p>
        </p:txBody>
      </p:sp>
    </p:spTree>
    <p:extLst>
      <p:ext uri="{BB962C8B-B14F-4D97-AF65-F5344CB8AC3E}">
        <p14:creationId xmlns:p14="http://schemas.microsoft.com/office/powerpoint/2010/main" val="1321377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8" name="Bildobjekt 7" descr="En bild som visar mark, golv, inomhus, lägger&#10;&#10;Automatiskt genererad beskrivning">
            <a:extLst>
              <a:ext uri="{FF2B5EF4-FFF2-40B4-BE49-F238E27FC236}">
                <a16:creationId xmlns:a16="http://schemas.microsoft.com/office/drawing/2014/main" id="{BD5C2319-7BCB-4D48-9C5D-876A36CC5C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8261873"/>
          </a:xfrm>
          <a:prstGeom prst="rect">
            <a:avLst/>
          </a:prstGeom>
        </p:spPr>
      </p:pic>
      <p:sp>
        <p:nvSpPr>
          <p:cNvPr id="4" name="Platshållare för innehåll 3">
            <a:extLst>
              <a:ext uri="{FF2B5EF4-FFF2-40B4-BE49-F238E27FC236}">
                <a16:creationId xmlns:a16="http://schemas.microsoft.com/office/drawing/2014/main" id="{69F14783-EAA0-4325-A8EF-E1449EA4AD0C}"/>
              </a:ext>
            </a:extLst>
          </p:cNvPr>
          <p:cNvSpPr>
            <a:spLocks noGrp="1"/>
          </p:cNvSpPr>
          <p:nvPr>
            <p:ph idx="1"/>
          </p:nvPr>
        </p:nvSpPr>
        <p:spPr/>
        <p:txBody>
          <a:bodyPr/>
          <a:lstStyle/>
          <a:p>
            <a:pPr marL="0" indent="0">
              <a:buNone/>
            </a:pPr>
            <a:r>
              <a:rPr lang="en-US" dirty="0"/>
              <a:t> </a:t>
            </a:r>
          </a:p>
        </p:txBody>
      </p:sp>
      <p:pic>
        <p:nvPicPr>
          <p:cNvPr id="21" name="Platshållare för innehåll 9" descr="En bild som visar utomhus, däggdjur, man, hund&#10;&#10;Automatiskt genererad beskrivning">
            <a:extLst>
              <a:ext uri="{FF2B5EF4-FFF2-40B4-BE49-F238E27FC236}">
                <a16:creationId xmlns:a16="http://schemas.microsoft.com/office/drawing/2014/main" id="{CEDB522B-B8A5-4F3E-B532-1AFE540025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7417" y="359048"/>
            <a:ext cx="932703" cy="614893"/>
          </a:xfrm>
          <a:prstGeom prst="rect">
            <a:avLst/>
          </a:prstGeom>
        </p:spPr>
      </p:pic>
      <p:sp>
        <p:nvSpPr>
          <p:cNvPr id="12" name="textruta 11">
            <a:extLst>
              <a:ext uri="{FF2B5EF4-FFF2-40B4-BE49-F238E27FC236}">
                <a16:creationId xmlns:a16="http://schemas.microsoft.com/office/drawing/2014/main" id="{0B692B11-94A3-4A81-A55B-8C48D6CFCEC4}"/>
              </a:ext>
            </a:extLst>
          </p:cNvPr>
          <p:cNvSpPr txBox="1"/>
          <p:nvPr/>
        </p:nvSpPr>
        <p:spPr>
          <a:xfrm>
            <a:off x="2018988" y="427014"/>
            <a:ext cx="4653560" cy="461665"/>
          </a:xfrm>
          <a:prstGeom prst="rect">
            <a:avLst/>
          </a:prstGeom>
          <a:noFill/>
        </p:spPr>
        <p:txBody>
          <a:bodyPr wrap="square" rtlCol="0">
            <a:spAutoFit/>
          </a:bodyPr>
          <a:lstStyle/>
          <a:p>
            <a:r>
              <a:rPr lang="en-US" sz="2400" dirty="0">
                <a:solidFill>
                  <a:srgbClr val="7030A0"/>
                </a:solidFill>
                <a:latin typeface="Bookman Old Style" panose="02050604050505020204" pitchFamily="18" charset="0"/>
              </a:rPr>
              <a:t>The Borzoi Encyclopedia</a:t>
            </a:r>
          </a:p>
        </p:txBody>
      </p:sp>
      <p:pic>
        <p:nvPicPr>
          <p:cNvPr id="3" name="Bildobjekt 2">
            <a:extLst>
              <a:ext uri="{FF2B5EF4-FFF2-40B4-BE49-F238E27FC236}">
                <a16:creationId xmlns:a16="http://schemas.microsoft.com/office/drawing/2014/main" id="{478C12A5-FDD8-4162-A572-98020DA2BBAE}"/>
              </a:ext>
            </a:extLst>
          </p:cNvPr>
          <p:cNvPicPr>
            <a:picLocks noChangeAspect="1"/>
          </p:cNvPicPr>
          <p:nvPr/>
        </p:nvPicPr>
        <p:blipFill>
          <a:blip r:embed="rId4"/>
          <a:stretch>
            <a:fillRect/>
          </a:stretch>
        </p:blipFill>
        <p:spPr>
          <a:xfrm>
            <a:off x="487194" y="6176963"/>
            <a:ext cx="11217612" cy="883997"/>
          </a:xfrm>
          <a:prstGeom prst="rect">
            <a:avLst/>
          </a:prstGeom>
        </p:spPr>
      </p:pic>
      <p:pic>
        <p:nvPicPr>
          <p:cNvPr id="17" name="Bildobjekt 16">
            <a:extLst>
              <a:ext uri="{FF2B5EF4-FFF2-40B4-BE49-F238E27FC236}">
                <a16:creationId xmlns:a16="http://schemas.microsoft.com/office/drawing/2014/main" id="{582D3532-D9CF-4B51-B9BA-0B186EF766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7325" y="6176963"/>
            <a:ext cx="1904762" cy="857143"/>
          </a:xfrm>
          <a:prstGeom prst="rect">
            <a:avLst/>
          </a:prstGeom>
        </p:spPr>
      </p:pic>
      <p:pic>
        <p:nvPicPr>
          <p:cNvPr id="13" name="Bildobjekt 12" descr="En bild som visar skärmbild, text&#10;&#10;Automatiskt genererad beskrivning">
            <a:extLst>
              <a:ext uri="{FF2B5EF4-FFF2-40B4-BE49-F238E27FC236}">
                <a16:creationId xmlns:a16="http://schemas.microsoft.com/office/drawing/2014/main" id="{9B473A79-BD0A-4B80-9960-B220E502D72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50933" y="1461549"/>
            <a:ext cx="5591175" cy="3619500"/>
          </a:xfrm>
          <a:prstGeom prst="rect">
            <a:avLst/>
          </a:prstGeom>
        </p:spPr>
      </p:pic>
      <p:sp>
        <p:nvSpPr>
          <p:cNvPr id="15" name="textruta 14">
            <a:extLst>
              <a:ext uri="{FF2B5EF4-FFF2-40B4-BE49-F238E27FC236}">
                <a16:creationId xmlns:a16="http://schemas.microsoft.com/office/drawing/2014/main" id="{88C066A1-9CA1-4703-BC1C-87E8B16E5245}"/>
              </a:ext>
            </a:extLst>
          </p:cNvPr>
          <p:cNvSpPr txBox="1"/>
          <p:nvPr/>
        </p:nvSpPr>
        <p:spPr>
          <a:xfrm>
            <a:off x="455342" y="1042391"/>
            <a:ext cx="11623769" cy="369332"/>
          </a:xfrm>
          <a:prstGeom prst="rect">
            <a:avLst/>
          </a:prstGeom>
          <a:noFill/>
        </p:spPr>
        <p:txBody>
          <a:bodyPr wrap="square" rtlCol="0">
            <a:spAutoFit/>
          </a:bodyPr>
          <a:lstStyle/>
          <a:p>
            <a:r>
              <a:rPr lang="en-US" dirty="0">
                <a:solidFill>
                  <a:srgbClr val="7030A0"/>
                </a:solidFill>
              </a:rPr>
              <a:t>Menu  Encyclopedia  Collections   Events  Storytellers </a:t>
            </a:r>
            <a:r>
              <a:rPr lang="en-US" b="1" dirty="0"/>
              <a:t>Club forums  </a:t>
            </a:r>
            <a:r>
              <a:rPr lang="en-US" dirty="0">
                <a:solidFill>
                  <a:srgbClr val="7030A0"/>
                </a:solidFill>
              </a:rPr>
              <a:t>Media  Wall of Honor   Maps</a:t>
            </a:r>
          </a:p>
        </p:txBody>
      </p:sp>
      <p:pic>
        <p:nvPicPr>
          <p:cNvPr id="5" name="Bildobjekt 4" descr="En bild som visar skärmbild&#10;&#10;Automatiskt genererad beskrivning">
            <a:extLst>
              <a:ext uri="{FF2B5EF4-FFF2-40B4-BE49-F238E27FC236}">
                <a16:creationId xmlns:a16="http://schemas.microsoft.com/office/drawing/2014/main" id="{985069B4-F0EE-4E81-85AC-2C05F47BC06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88205" y="3556009"/>
            <a:ext cx="4525457" cy="3504951"/>
          </a:xfrm>
          <a:prstGeom prst="rect">
            <a:avLst/>
          </a:prstGeom>
        </p:spPr>
      </p:pic>
      <p:sp>
        <p:nvSpPr>
          <p:cNvPr id="11" name="textruta 10">
            <a:extLst>
              <a:ext uri="{FF2B5EF4-FFF2-40B4-BE49-F238E27FC236}">
                <a16:creationId xmlns:a16="http://schemas.microsoft.com/office/drawing/2014/main" id="{155528D1-E84C-413F-ABE6-725E1B06FB2E}"/>
              </a:ext>
            </a:extLst>
          </p:cNvPr>
          <p:cNvSpPr txBox="1"/>
          <p:nvPr/>
        </p:nvSpPr>
        <p:spPr>
          <a:xfrm>
            <a:off x="9493956" y="467707"/>
            <a:ext cx="2698044" cy="369332"/>
          </a:xfrm>
          <a:prstGeom prst="rect">
            <a:avLst/>
          </a:prstGeom>
          <a:noFill/>
          <a:ln>
            <a:solidFill>
              <a:schemeClr val="tx1"/>
            </a:solidFill>
          </a:ln>
        </p:spPr>
        <p:txBody>
          <a:bodyPr wrap="square" rtlCol="0">
            <a:spAutoFit/>
          </a:bodyPr>
          <a:lstStyle/>
          <a:p>
            <a:r>
              <a:rPr lang="en-US" dirty="0"/>
              <a:t>Log in</a:t>
            </a:r>
          </a:p>
        </p:txBody>
      </p:sp>
    </p:spTree>
    <p:extLst>
      <p:ext uri="{BB962C8B-B14F-4D97-AF65-F5344CB8AC3E}">
        <p14:creationId xmlns:p14="http://schemas.microsoft.com/office/powerpoint/2010/main" val="1115596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8" name="Bildobjekt 7" descr="En bild som visar mark, golv, inomhus, lägger&#10;&#10;Automatiskt genererad beskrivning">
            <a:extLst>
              <a:ext uri="{FF2B5EF4-FFF2-40B4-BE49-F238E27FC236}">
                <a16:creationId xmlns:a16="http://schemas.microsoft.com/office/drawing/2014/main" id="{BD5C2319-7BCB-4D48-9C5D-876A36CC5C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911" y="-401897"/>
            <a:ext cx="12192000" cy="8261873"/>
          </a:xfrm>
          <a:prstGeom prst="rect">
            <a:avLst/>
          </a:prstGeom>
        </p:spPr>
      </p:pic>
      <p:pic>
        <p:nvPicPr>
          <p:cNvPr id="21" name="Platshållare för innehåll 9" descr="En bild som visar utomhus, däggdjur, man, hund&#10;&#10;Automatiskt genererad beskrivning">
            <a:extLst>
              <a:ext uri="{FF2B5EF4-FFF2-40B4-BE49-F238E27FC236}">
                <a16:creationId xmlns:a16="http://schemas.microsoft.com/office/drawing/2014/main" id="{CEDB522B-B8A5-4F3E-B532-1AFE540025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7417" y="359048"/>
            <a:ext cx="932703" cy="614893"/>
          </a:xfrm>
          <a:prstGeom prst="rect">
            <a:avLst/>
          </a:prstGeom>
        </p:spPr>
      </p:pic>
      <p:sp>
        <p:nvSpPr>
          <p:cNvPr id="12" name="textruta 11">
            <a:extLst>
              <a:ext uri="{FF2B5EF4-FFF2-40B4-BE49-F238E27FC236}">
                <a16:creationId xmlns:a16="http://schemas.microsoft.com/office/drawing/2014/main" id="{0B692B11-94A3-4A81-A55B-8C48D6CFCEC4}"/>
              </a:ext>
            </a:extLst>
          </p:cNvPr>
          <p:cNvSpPr txBox="1"/>
          <p:nvPr/>
        </p:nvSpPr>
        <p:spPr>
          <a:xfrm>
            <a:off x="2018988" y="427014"/>
            <a:ext cx="4653560" cy="461665"/>
          </a:xfrm>
          <a:prstGeom prst="rect">
            <a:avLst/>
          </a:prstGeom>
          <a:noFill/>
        </p:spPr>
        <p:txBody>
          <a:bodyPr wrap="square" rtlCol="0">
            <a:spAutoFit/>
          </a:bodyPr>
          <a:lstStyle/>
          <a:p>
            <a:r>
              <a:rPr lang="en-US" sz="2400" dirty="0">
                <a:solidFill>
                  <a:srgbClr val="7030A0"/>
                </a:solidFill>
                <a:latin typeface="Bookman Old Style" panose="02050604050505020204" pitchFamily="18" charset="0"/>
              </a:rPr>
              <a:t>The Borzoi Encyclopedia</a:t>
            </a:r>
          </a:p>
        </p:txBody>
      </p:sp>
      <p:pic>
        <p:nvPicPr>
          <p:cNvPr id="3" name="Bildobjekt 2">
            <a:extLst>
              <a:ext uri="{FF2B5EF4-FFF2-40B4-BE49-F238E27FC236}">
                <a16:creationId xmlns:a16="http://schemas.microsoft.com/office/drawing/2014/main" id="{478C12A5-FDD8-4162-A572-98020DA2BBAE}"/>
              </a:ext>
            </a:extLst>
          </p:cNvPr>
          <p:cNvPicPr>
            <a:picLocks noChangeAspect="1"/>
          </p:cNvPicPr>
          <p:nvPr/>
        </p:nvPicPr>
        <p:blipFill>
          <a:blip r:embed="rId4"/>
          <a:stretch>
            <a:fillRect/>
          </a:stretch>
        </p:blipFill>
        <p:spPr>
          <a:xfrm>
            <a:off x="487194" y="6176963"/>
            <a:ext cx="11217612" cy="883997"/>
          </a:xfrm>
          <a:prstGeom prst="rect">
            <a:avLst/>
          </a:prstGeom>
        </p:spPr>
      </p:pic>
      <p:pic>
        <p:nvPicPr>
          <p:cNvPr id="17" name="Bildobjekt 16">
            <a:extLst>
              <a:ext uri="{FF2B5EF4-FFF2-40B4-BE49-F238E27FC236}">
                <a16:creationId xmlns:a16="http://schemas.microsoft.com/office/drawing/2014/main" id="{582D3532-D9CF-4B51-B9BA-0B186EF766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7325" y="6176963"/>
            <a:ext cx="1904762" cy="857143"/>
          </a:xfrm>
          <a:prstGeom prst="rect">
            <a:avLst/>
          </a:prstGeom>
        </p:spPr>
      </p:pic>
      <p:sp>
        <p:nvSpPr>
          <p:cNvPr id="15" name="textruta 14">
            <a:extLst>
              <a:ext uri="{FF2B5EF4-FFF2-40B4-BE49-F238E27FC236}">
                <a16:creationId xmlns:a16="http://schemas.microsoft.com/office/drawing/2014/main" id="{88C066A1-9CA1-4703-BC1C-87E8B16E5245}"/>
              </a:ext>
            </a:extLst>
          </p:cNvPr>
          <p:cNvSpPr txBox="1"/>
          <p:nvPr/>
        </p:nvSpPr>
        <p:spPr>
          <a:xfrm>
            <a:off x="455342" y="1042391"/>
            <a:ext cx="11623769" cy="369332"/>
          </a:xfrm>
          <a:prstGeom prst="rect">
            <a:avLst/>
          </a:prstGeom>
          <a:noFill/>
        </p:spPr>
        <p:txBody>
          <a:bodyPr wrap="square" rtlCol="0">
            <a:spAutoFit/>
          </a:bodyPr>
          <a:lstStyle/>
          <a:p>
            <a:r>
              <a:rPr lang="en-US" dirty="0">
                <a:solidFill>
                  <a:srgbClr val="7030A0"/>
                </a:solidFill>
              </a:rPr>
              <a:t>Menu  Encyclopedia  Collections   Events  Storytellers Club forums  </a:t>
            </a:r>
            <a:r>
              <a:rPr lang="en-US" b="1" dirty="0"/>
              <a:t>Media</a:t>
            </a:r>
            <a:r>
              <a:rPr lang="en-US" dirty="0">
                <a:solidFill>
                  <a:srgbClr val="7030A0"/>
                </a:solidFill>
              </a:rPr>
              <a:t>  Wall of Honor   Maps</a:t>
            </a:r>
          </a:p>
        </p:txBody>
      </p:sp>
      <p:sp>
        <p:nvSpPr>
          <p:cNvPr id="2" name="textruta 1">
            <a:extLst>
              <a:ext uri="{FF2B5EF4-FFF2-40B4-BE49-F238E27FC236}">
                <a16:creationId xmlns:a16="http://schemas.microsoft.com/office/drawing/2014/main" id="{5571015F-1210-4532-88E3-CD44F9E7B643}"/>
              </a:ext>
            </a:extLst>
          </p:cNvPr>
          <p:cNvSpPr txBox="1"/>
          <p:nvPr/>
        </p:nvSpPr>
        <p:spPr>
          <a:xfrm>
            <a:off x="6773333" y="1411723"/>
            <a:ext cx="2506134" cy="2031325"/>
          </a:xfrm>
          <a:prstGeom prst="rect">
            <a:avLst/>
          </a:prstGeom>
          <a:solidFill>
            <a:schemeClr val="bg1"/>
          </a:solidFill>
        </p:spPr>
        <p:txBody>
          <a:bodyPr wrap="square" rtlCol="0">
            <a:spAutoFit/>
          </a:bodyPr>
          <a:lstStyle/>
          <a:p>
            <a:r>
              <a:rPr lang="en-US" dirty="0"/>
              <a:t>Facebook</a:t>
            </a:r>
          </a:p>
          <a:p>
            <a:r>
              <a:rPr lang="en-US" dirty="0" err="1"/>
              <a:t>Tvitter</a:t>
            </a:r>
            <a:endParaRPr lang="en-US" dirty="0"/>
          </a:p>
          <a:p>
            <a:r>
              <a:rPr lang="en-US" dirty="0" err="1"/>
              <a:t>Youtube</a:t>
            </a:r>
            <a:endParaRPr lang="en-US" dirty="0"/>
          </a:p>
          <a:p>
            <a:r>
              <a:rPr lang="en-US" dirty="0"/>
              <a:t>Sighthound magazines</a:t>
            </a:r>
          </a:p>
          <a:p>
            <a:r>
              <a:rPr lang="en-US" b="1" dirty="0"/>
              <a:t>Books</a:t>
            </a:r>
          </a:p>
          <a:p>
            <a:endParaRPr lang="en-US" dirty="0"/>
          </a:p>
          <a:p>
            <a:endParaRPr lang="en-US" dirty="0"/>
          </a:p>
        </p:txBody>
      </p:sp>
      <p:sp>
        <p:nvSpPr>
          <p:cNvPr id="5" name="textruta 4">
            <a:extLst>
              <a:ext uri="{FF2B5EF4-FFF2-40B4-BE49-F238E27FC236}">
                <a16:creationId xmlns:a16="http://schemas.microsoft.com/office/drawing/2014/main" id="{BF44544F-F96F-43C4-8C96-12A7FF9FFCA8}"/>
              </a:ext>
            </a:extLst>
          </p:cNvPr>
          <p:cNvSpPr txBox="1"/>
          <p:nvPr/>
        </p:nvSpPr>
        <p:spPr>
          <a:xfrm>
            <a:off x="5423260" y="2828835"/>
            <a:ext cx="4842933" cy="1200329"/>
          </a:xfrm>
          <a:prstGeom prst="rect">
            <a:avLst/>
          </a:prstGeom>
          <a:solidFill>
            <a:schemeClr val="bg1"/>
          </a:solidFill>
        </p:spPr>
        <p:txBody>
          <a:bodyPr wrap="square" rtlCol="0">
            <a:spAutoFit/>
          </a:bodyPr>
          <a:lstStyle/>
          <a:p>
            <a:r>
              <a:rPr lang="en-US" dirty="0"/>
              <a:t>The Borzoi Handbook Winifred E. Chadwick</a:t>
            </a:r>
          </a:p>
          <a:p>
            <a:r>
              <a:rPr lang="en-US" dirty="0"/>
              <a:t>The Complete Borzoi</a:t>
            </a:r>
          </a:p>
          <a:p>
            <a:r>
              <a:rPr lang="en-US" dirty="0"/>
              <a:t>Svenska Champions 1900 – 1999</a:t>
            </a:r>
          </a:p>
          <a:p>
            <a:r>
              <a:rPr lang="en-US" dirty="0"/>
              <a:t>Svenska </a:t>
            </a:r>
            <a:r>
              <a:rPr lang="en-US" dirty="0" err="1"/>
              <a:t>Borzoiringens</a:t>
            </a:r>
            <a:r>
              <a:rPr lang="en-US" dirty="0"/>
              <a:t> </a:t>
            </a:r>
            <a:r>
              <a:rPr lang="en-US" dirty="0" err="1"/>
              <a:t>Jubileumsbok</a:t>
            </a:r>
            <a:r>
              <a:rPr lang="en-US" dirty="0"/>
              <a:t> 1971 - 1981</a:t>
            </a:r>
          </a:p>
        </p:txBody>
      </p:sp>
      <p:sp>
        <p:nvSpPr>
          <p:cNvPr id="10" name="textruta 9">
            <a:extLst>
              <a:ext uri="{FF2B5EF4-FFF2-40B4-BE49-F238E27FC236}">
                <a16:creationId xmlns:a16="http://schemas.microsoft.com/office/drawing/2014/main" id="{3DC47CB2-25C4-4965-B7BA-41B7CE2493DA}"/>
              </a:ext>
            </a:extLst>
          </p:cNvPr>
          <p:cNvSpPr txBox="1"/>
          <p:nvPr/>
        </p:nvSpPr>
        <p:spPr>
          <a:xfrm>
            <a:off x="9493956" y="467707"/>
            <a:ext cx="2698044" cy="369332"/>
          </a:xfrm>
          <a:prstGeom prst="rect">
            <a:avLst/>
          </a:prstGeom>
          <a:noFill/>
          <a:ln>
            <a:solidFill>
              <a:schemeClr val="tx1"/>
            </a:solidFill>
          </a:ln>
        </p:spPr>
        <p:txBody>
          <a:bodyPr wrap="square" rtlCol="0">
            <a:spAutoFit/>
          </a:bodyPr>
          <a:lstStyle/>
          <a:p>
            <a:r>
              <a:rPr lang="en-US" dirty="0"/>
              <a:t>Log in</a:t>
            </a:r>
          </a:p>
        </p:txBody>
      </p:sp>
      <p:sp>
        <p:nvSpPr>
          <p:cNvPr id="4" name="textruta 3">
            <a:extLst>
              <a:ext uri="{FF2B5EF4-FFF2-40B4-BE49-F238E27FC236}">
                <a16:creationId xmlns:a16="http://schemas.microsoft.com/office/drawing/2014/main" id="{0511D106-0C8A-4ABF-AA2D-9D528EF1D2DF}"/>
              </a:ext>
            </a:extLst>
          </p:cNvPr>
          <p:cNvSpPr txBox="1"/>
          <p:nvPr/>
        </p:nvSpPr>
        <p:spPr>
          <a:xfrm>
            <a:off x="327378" y="2835356"/>
            <a:ext cx="4346222" cy="1200329"/>
          </a:xfrm>
          <a:prstGeom prst="rect">
            <a:avLst/>
          </a:prstGeom>
          <a:solidFill>
            <a:schemeClr val="bg1"/>
          </a:solidFill>
        </p:spPr>
        <p:txBody>
          <a:bodyPr wrap="square" rtlCol="0">
            <a:spAutoFit/>
          </a:bodyPr>
          <a:lstStyle/>
          <a:p>
            <a:r>
              <a:rPr lang="en-US" dirty="0"/>
              <a:t>We have discussed to purchase an overhead scanner with OCR to scan books and magazines. Eventually some sort of Pay per View.</a:t>
            </a:r>
          </a:p>
        </p:txBody>
      </p:sp>
    </p:spTree>
    <p:extLst>
      <p:ext uri="{BB962C8B-B14F-4D97-AF65-F5344CB8AC3E}">
        <p14:creationId xmlns:p14="http://schemas.microsoft.com/office/powerpoint/2010/main" val="2345097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3" name="Bildobjekt 22" descr="En bild som visar text, karta&#10;&#10;Automatiskt genererad beskrivning">
            <a:extLst>
              <a:ext uri="{FF2B5EF4-FFF2-40B4-BE49-F238E27FC236}">
                <a16:creationId xmlns:a16="http://schemas.microsoft.com/office/drawing/2014/main" id="{40AFF862-4993-49C3-AAFC-8843BCCD23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51" y="93867"/>
            <a:ext cx="12836963" cy="7001980"/>
          </a:xfrm>
          <a:prstGeom prst="rect">
            <a:avLst/>
          </a:prstGeom>
          <a:effectLst>
            <a:glow rad="127000">
              <a:schemeClr val="accent1">
                <a:alpha val="58000"/>
              </a:schemeClr>
            </a:glow>
          </a:effectLst>
        </p:spPr>
      </p:pic>
      <p:sp>
        <p:nvSpPr>
          <p:cNvPr id="9" name="textruta 8">
            <a:extLst>
              <a:ext uri="{FF2B5EF4-FFF2-40B4-BE49-F238E27FC236}">
                <a16:creationId xmlns:a16="http://schemas.microsoft.com/office/drawing/2014/main" id="{3B47AADD-6A8B-4BBF-8B53-3DC9AB5847A6}"/>
              </a:ext>
            </a:extLst>
          </p:cNvPr>
          <p:cNvSpPr txBox="1"/>
          <p:nvPr/>
        </p:nvSpPr>
        <p:spPr>
          <a:xfrm>
            <a:off x="2013354" y="467707"/>
            <a:ext cx="4653560" cy="461665"/>
          </a:xfrm>
          <a:prstGeom prst="rect">
            <a:avLst/>
          </a:prstGeom>
          <a:noFill/>
        </p:spPr>
        <p:txBody>
          <a:bodyPr wrap="square" rtlCol="0">
            <a:spAutoFit/>
          </a:bodyPr>
          <a:lstStyle/>
          <a:p>
            <a:r>
              <a:rPr lang="en-US" sz="2400" dirty="0">
                <a:solidFill>
                  <a:srgbClr val="7030A0"/>
                </a:solidFill>
                <a:latin typeface="Bookman Old Style" panose="02050604050505020204" pitchFamily="18" charset="0"/>
              </a:rPr>
              <a:t>The Borzoi Encyclopedia</a:t>
            </a:r>
          </a:p>
        </p:txBody>
      </p:sp>
      <p:pic>
        <p:nvPicPr>
          <p:cNvPr id="21" name="Platshållare för innehåll 9" descr="En bild som visar utomhus, däggdjur, man, hund&#10;&#10;Automatiskt genererad beskrivning">
            <a:extLst>
              <a:ext uri="{FF2B5EF4-FFF2-40B4-BE49-F238E27FC236}">
                <a16:creationId xmlns:a16="http://schemas.microsoft.com/office/drawing/2014/main" id="{CEDB522B-B8A5-4F3E-B532-1AFE540025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7417" y="359048"/>
            <a:ext cx="932703" cy="614893"/>
          </a:xfrm>
          <a:prstGeom prst="rect">
            <a:avLst/>
          </a:prstGeom>
        </p:spPr>
      </p:pic>
      <p:sp>
        <p:nvSpPr>
          <p:cNvPr id="5" name="textruta 4">
            <a:extLst>
              <a:ext uri="{FF2B5EF4-FFF2-40B4-BE49-F238E27FC236}">
                <a16:creationId xmlns:a16="http://schemas.microsoft.com/office/drawing/2014/main" id="{A02FB68D-29F8-4B81-B0F6-3AFA919577A9}"/>
              </a:ext>
            </a:extLst>
          </p:cNvPr>
          <p:cNvSpPr txBox="1"/>
          <p:nvPr/>
        </p:nvSpPr>
        <p:spPr>
          <a:xfrm>
            <a:off x="1127418" y="3635831"/>
            <a:ext cx="4700954" cy="461665"/>
          </a:xfrm>
          <a:prstGeom prst="rect">
            <a:avLst/>
          </a:prstGeom>
          <a:noFill/>
        </p:spPr>
        <p:txBody>
          <a:bodyPr wrap="square" rtlCol="0">
            <a:spAutoFit/>
          </a:bodyPr>
          <a:lstStyle/>
          <a:p>
            <a:r>
              <a:rPr lang="en-US" sz="2400" dirty="0"/>
              <a:t>Easy change of frontpage picture</a:t>
            </a:r>
          </a:p>
        </p:txBody>
      </p:sp>
      <p:pic>
        <p:nvPicPr>
          <p:cNvPr id="11" name="Bildobjekt 10">
            <a:extLst>
              <a:ext uri="{FF2B5EF4-FFF2-40B4-BE49-F238E27FC236}">
                <a16:creationId xmlns:a16="http://schemas.microsoft.com/office/drawing/2014/main" id="{2FDF3C49-C941-443F-8197-BFC9ECD4F9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5455" y="6183975"/>
            <a:ext cx="1904762" cy="857143"/>
          </a:xfrm>
          <a:prstGeom prst="rect">
            <a:avLst/>
          </a:prstGeom>
        </p:spPr>
      </p:pic>
      <p:pic>
        <p:nvPicPr>
          <p:cNvPr id="12" name="Bildobjekt 11">
            <a:extLst>
              <a:ext uri="{FF2B5EF4-FFF2-40B4-BE49-F238E27FC236}">
                <a16:creationId xmlns:a16="http://schemas.microsoft.com/office/drawing/2014/main" id="{A6225CCA-6372-4939-A1C7-F25CAA39C2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77895" y="6184967"/>
            <a:ext cx="2016807" cy="857143"/>
          </a:xfrm>
          <a:prstGeom prst="rect">
            <a:avLst/>
          </a:prstGeom>
        </p:spPr>
      </p:pic>
      <p:pic>
        <p:nvPicPr>
          <p:cNvPr id="13" name="Bildobjekt 12">
            <a:extLst>
              <a:ext uri="{FF2B5EF4-FFF2-40B4-BE49-F238E27FC236}">
                <a16:creationId xmlns:a16="http://schemas.microsoft.com/office/drawing/2014/main" id="{6F99B588-A360-4AD1-9A52-E542F9DBF46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6000" y="6184967"/>
            <a:ext cx="1752600" cy="857250"/>
          </a:xfrm>
          <a:prstGeom prst="rect">
            <a:avLst/>
          </a:prstGeom>
        </p:spPr>
      </p:pic>
      <p:pic>
        <p:nvPicPr>
          <p:cNvPr id="14" name="Bildobjekt 13">
            <a:extLst>
              <a:ext uri="{FF2B5EF4-FFF2-40B4-BE49-F238E27FC236}">
                <a16:creationId xmlns:a16="http://schemas.microsoft.com/office/drawing/2014/main" id="{319DD900-B0D6-4EB5-804C-CF382A90162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90488" y="6158862"/>
            <a:ext cx="920989" cy="846314"/>
          </a:xfrm>
          <a:prstGeom prst="rect">
            <a:avLst/>
          </a:prstGeom>
        </p:spPr>
      </p:pic>
      <p:pic>
        <p:nvPicPr>
          <p:cNvPr id="15" name="Bildobjekt 14">
            <a:extLst>
              <a:ext uri="{FF2B5EF4-FFF2-40B4-BE49-F238E27FC236}">
                <a16:creationId xmlns:a16="http://schemas.microsoft.com/office/drawing/2014/main" id="{B0BFEBC4-63DD-4ED0-A003-4CFA9CC52F4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07897" y="6158862"/>
            <a:ext cx="794548" cy="839951"/>
          </a:xfrm>
          <a:prstGeom prst="rect">
            <a:avLst/>
          </a:prstGeom>
        </p:spPr>
      </p:pic>
      <p:sp>
        <p:nvSpPr>
          <p:cNvPr id="16" name="Pil: höger 15">
            <a:extLst>
              <a:ext uri="{FF2B5EF4-FFF2-40B4-BE49-F238E27FC236}">
                <a16:creationId xmlns:a16="http://schemas.microsoft.com/office/drawing/2014/main" id="{60AE84C3-3698-45B6-B522-C20B60CD17D2}"/>
              </a:ext>
            </a:extLst>
          </p:cNvPr>
          <p:cNvSpPr/>
          <p:nvPr/>
        </p:nvSpPr>
        <p:spPr>
          <a:xfrm>
            <a:off x="11164823" y="6393540"/>
            <a:ext cx="553673" cy="3705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il: vänster 19">
            <a:extLst>
              <a:ext uri="{FF2B5EF4-FFF2-40B4-BE49-F238E27FC236}">
                <a16:creationId xmlns:a16="http://schemas.microsoft.com/office/drawing/2014/main" id="{87E33C57-7277-497D-B428-AE0756A121FD}"/>
              </a:ext>
            </a:extLst>
          </p:cNvPr>
          <p:cNvSpPr/>
          <p:nvPr/>
        </p:nvSpPr>
        <p:spPr>
          <a:xfrm>
            <a:off x="598688" y="6418157"/>
            <a:ext cx="488729" cy="3693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ruta 16">
            <a:extLst>
              <a:ext uri="{FF2B5EF4-FFF2-40B4-BE49-F238E27FC236}">
                <a16:creationId xmlns:a16="http://schemas.microsoft.com/office/drawing/2014/main" id="{56A2203E-2498-4B51-8070-F3C9AA8A2511}"/>
              </a:ext>
            </a:extLst>
          </p:cNvPr>
          <p:cNvSpPr txBox="1"/>
          <p:nvPr/>
        </p:nvSpPr>
        <p:spPr>
          <a:xfrm>
            <a:off x="455342" y="1042391"/>
            <a:ext cx="11623769" cy="369332"/>
          </a:xfrm>
          <a:prstGeom prst="rect">
            <a:avLst/>
          </a:prstGeom>
          <a:noFill/>
        </p:spPr>
        <p:txBody>
          <a:bodyPr wrap="square" rtlCol="0">
            <a:spAutoFit/>
          </a:bodyPr>
          <a:lstStyle/>
          <a:p>
            <a:r>
              <a:rPr lang="en-US" dirty="0">
                <a:solidFill>
                  <a:srgbClr val="7030A0"/>
                </a:solidFill>
              </a:rPr>
              <a:t>Menu </a:t>
            </a:r>
            <a:r>
              <a:rPr lang="en-US" b="1" dirty="0"/>
              <a:t> </a:t>
            </a:r>
            <a:r>
              <a:rPr lang="en-US" b="1" dirty="0">
                <a:solidFill>
                  <a:schemeClr val="accent1"/>
                </a:solidFill>
              </a:rPr>
              <a:t>Encyclopedi</a:t>
            </a:r>
            <a:r>
              <a:rPr lang="en-US" b="1" dirty="0">
                <a:solidFill>
                  <a:schemeClr val="accent5"/>
                </a:solidFill>
              </a:rPr>
              <a:t>a</a:t>
            </a:r>
            <a:r>
              <a:rPr lang="en-US" b="1" dirty="0"/>
              <a:t>  </a:t>
            </a:r>
            <a:r>
              <a:rPr lang="en-US" b="1" dirty="0">
                <a:solidFill>
                  <a:srgbClr val="7030A0"/>
                </a:solidFill>
              </a:rPr>
              <a:t>C</a:t>
            </a:r>
            <a:r>
              <a:rPr lang="en-US" dirty="0">
                <a:solidFill>
                  <a:srgbClr val="7030A0"/>
                </a:solidFill>
              </a:rPr>
              <a:t>ollections   Events  Storytellers Club forums  Media  Wall of Honor   </a:t>
            </a:r>
            <a:r>
              <a:rPr lang="en-US" b="1" dirty="0">
                <a:solidFill>
                  <a:srgbClr val="7030A0"/>
                </a:solidFill>
              </a:rPr>
              <a:t>Maps.</a:t>
            </a:r>
          </a:p>
        </p:txBody>
      </p:sp>
      <p:sp>
        <p:nvSpPr>
          <p:cNvPr id="6" name="Cirkel: ihålig 5">
            <a:extLst>
              <a:ext uri="{FF2B5EF4-FFF2-40B4-BE49-F238E27FC236}">
                <a16:creationId xmlns:a16="http://schemas.microsoft.com/office/drawing/2014/main" id="{D50294CC-E2C3-438F-B29E-816623DFDDAF}"/>
              </a:ext>
            </a:extLst>
          </p:cNvPr>
          <p:cNvSpPr/>
          <p:nvPr/>
        </p:nvSpPr>
        <p:spPr>
          <a:xfrm>
            <a:off x="8238811" y="2265072"/>
            <a:ext cx="162046" cy="158812"/>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extruta 1">
            <a:extLst>
              <a:ext uri="{FF2B5EF4-FFF2-40B4-BE49-F238E27FC236}">
                <a16:creationId xmlns:a16="http://schemas.microsoft.com/office/drawing/2014/main" id="{28F448B8-79A1-4B80-9081-9DC937F2662E}"/>
              </a:ext>
            </a:extLst>
          </p:cNvPr>
          <p:cNvSpPr txBox="1"/>
          <p:nvPr/>
        </p:nvSpPr>
        <p:spPr>
          <a:xfrm>
            <a:off x="7848600" y="1949292"/>
            <a:ext cx="4504267" cy="369332"/>
          </a:xfrm>
          <a:prstGeom prst="rect">
            <a:avLst/>
          </a:prstGeom>
          <a:noFill/>
        </p:spPr>
        <p:txBody>
          <a:bodyPr wrap="square" rtlCol="0">
            <a:spAutoFit/>
          </a:bodyPr>
          <a:lstStyle/>
          <a:p>
            <a:r>
              <a:rPr lang="en-US" dirty="0"/>
              <a:t>Hotspots to mark known places, </a:t>
            </a:r>
            <a:r>
              <a:rPr lang="en-US" dirty="0" err="1"/>
              <a:t>Perchino</a:t>
            </a:r>
            <a:r>
              <a:rPr lang="en-US" dirty="0"/>
              <a:t>?</a:t>
            </a:r>
          </a:p>
        </p:txBody>
      </p:sp>
      <p:sp>
        <p:nvSpPr>
          <p:cNvPr id="7" name="textruta 6">
            <a:extLst>
              <a:ext uri="{FF2B5EF4-FFF2-40B4-BE49-F238E27FC236}">
                <a16:creationId xmlns:a16="http://schemas.microsoft.com/office/drawing/2014/main" id="{F7E80D19-232E-4417-983F-CED348BAB46F}"/>
              </a:ext>
            </a:extLst>
          </p:cNvPr>
          <p:cNvSpPr txBox="1"/>
          <p:nvPr/>
        </p:nvSpPr>
        <p:spPr>
          <a:xfrm>
            <a:off x="8953114" y="1355526"/>
            <a:ext cx="1624107" cy="2308324"/>
          </a:xfrm>
          <a:prstGeom prst="rect">
            <a:avLst/>
          </a:prstGeom>
          <a:solidFill>
            <a:schemeClr val="bg2"/>
          </a:solidFill>
          <a:ln>
            <a:solidFill>
              <a:schemeClr val="tx1"/>
            </a:solidFill>
          </a:ln>
        </p:spPr>
        <p:txBody>
          <a:bodyPr wrap="square" rtlCol="0">
            <a:spAutoFit/>
          </a:bodyPr>
          <a:lstStyle/>
          <a:p>
            <a:r>
              <a:rPr lang="en-US" dirty="0"/>
              <a:t>All</a:t>
            </a:r>
          </a:p>
          <a:p>
            <a:r>
              <a:rPr lang="en-US"/>
              <a:t>Africa</a:t>
            </a:r>
            <a:endParaRPr lang="en-US" dirty="0"/>
          </a:p>
          <a:p>
            <a:r>
              <a:rPr lang="en-US" dirty="0"/>
              <a:t>America North</a:t>
            </a:r>
          </a:p>
          <a:p>
            <a:r>
              <a:rPr lang="en-US" dirty="0"/>
              <a:t>America South</a:t>
            </a:r>
          </a:p>
          <a:p>
            <a:r>
              <a:rPr lang="en-US" dirty="0"/>
              <a:t>Asia</a:t>
            </a:r>
          </a:p>
          <a:p>
            <a:r>
              <a:rPr lang="en-US" dirty="0"/>
              <a:t>Australia</a:t>
            </a:r>
          </a:p>
          <a:p>
            <a:r>
              <a:rPr lang="en-US" dirty="0"/>
              <a:t>Europe</a:t>
            </a:r>
          </a:p>
          <a:p>
            <a:r>
              <a:rPr lang="en-US" dirty="0"/>
              <a:t>Russia</a:t>
            </a:r>
          </a:p>
        </p:txBody>
      </p:sp>
      <p:sp>
        <p:nvSpPr>
          <p:cNvPr id="19" name="textruta 18">
            <a:extLst>
              <a:ext uri="{FF2B5EF4-FFF2-40B4-BE49-F238E27FC236}">
                <a16:creationId xmlns:a16="http://schemas.microsoft.com/office/drawing/2014/main" id="{BED29CC7-3E8D-4877-A350-D8A0FC27AAC1}"/>
              </a:ext>
            </a:extLst>
          </p:cNvPr>
          <p:cNvSpPr txBox="1"/>
          <p:nvPr/>
        </p:nvSpPr>
        <p:spPr>
          <a:xfrm>
            <a:off x="9493956" y="467707"/>
            <a:ext cx="2698044" cy="369332"/>
          </a:xfrm>
          <a:prstGeom prst="rect">
            <a:avLst/>
          </a:prstGeom>
          <a:noFill/>
          <a:ln>
            <a:solidFill>
              <a:schemeClr val="tx1"/>
            </a:solidFill>
          </a:ln>
        </p:spPr>
        <p:txBody>
          <a:bodyPr wrap="square" rtlCol="0">
            <a:spAutoFit/>
          </a:bodyPr>
          <a:lstStyle/>
          <a:p>
            <a:r>
              <a:rPr lang="en-US" dirty="0"/>
              <a:t>Log in</a:t>
            </a:r>
          </a:p>
        </p:txBody>
      </p:sp>
    </p:spTree>
    <p:extLst>
      <p:ext uri="{BB962C8B-B14F-4D97-AF65-F5344CB8AC3E}">
        <p14:creationId xmlns:p14="http://schemas.microsoft.com/office/powerpoint/2010/main" val="569066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2" name="Rektangel 21">
            <a:extLst>
              <a:ext uri="{FF2B5EF4-FFF2-40B4-BE49-F238E27FC236}">
                <a16:creationId xmlns:a16="http://schemas.microsoft.com/office/drawing/2014/main" id="{745E4E8A-B20C-4800-A8B8-A5D01DEE7F0C}"/>
              </a:ext>
            </a:extLst>
          </p:cNvPr>
          <p:cNvSpPr/>
          <p:nvPr/>
        </p:nvSpPr>
        <p:spPr>
          <a:xfrm>
            <a:off x="361071" y="5901356"/>
            <a:ext cx="11469858" cy="1244511"/>
          </a:xfrm>
          <a:prstGeom prst="rect">
            <a:avLst/>
          </a:prstGeom>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ktangel 19">
            <a:extLst>
              <a:ext uri="{FF2B5EF4-FFF2-40B4-BE49-F238E27FC236}">
                <a16:creationId xmlns:a16="http://schemas.microsoft.com/office/drawing/2014/main" id="{A0ED48A4-1D93-4FED-929F-EFC9EA322B41}"/>
              </a:ext>
            </a:extLst>
          </p:cNvPr>
          <p:cNvSpPr/>
          <p:nvPr/>
        </p:nvSpPr>
        <p:spPr>
          <a:xfrm>
            <a:off x="462844" y="5901356"/>
            <a:ext cx="11003525" cy="1244511"/>
          </a:xfrm>
          <a:prstGeom prst="rect">
            <a:avLst/>
          </a:prstGeom>
          <a:solidFill>
            <a:schemeClr val="bg2">
              <a:alpha val="4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Bildobjekt 7" descr="En bild som visar mark, golv, inomhus, lägger&#10;&#10;Automatiskt genererad beskrivning">
            <a:extLst>
              <a:ext uri="{FF2B5EF4-FFF2-40B4-BE49-F238E27FC236}">
                <a16:creationId xmlns:a16="http://schemas.microsoft.com/office/drawing/2014/main" id="{BD5C2319-7BCB-4D48-9C5D-876A36CC5C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1793"/>
            <a:ext cx="12508089" cy="8261873"/>
          </a:xfrm>
          <a:prstGeom prst="rect">
            <a:avLst/>
          </a:prstGeom>
          <a:solidFill>
            <a:schemeClr val="bg2"/>
          </a:solidFill>
          <a:ln>
            <a:solidFill>
              <a:schemeClr val="accent1">
                <a:shade val="50000"/>
              </a:schemeClr>
            </a:solidFill>
          </a:ln>
        </p:spPr>
      </p:pic>
      <p:sp>
        <p:nvSpPr>
          <p:cNvPr id="4" name="Platshållare för innehåll 3">
            <a:extLst>
              <a:ext uri="{FF2B5EF4-FFF2-40B4-BE49-F238E27FC236}">
                <a16:creationId xmlns:a16="http://schemas.microsoft.com/office/drawing/2014/main" id="{69F14783-EAA0-4325-A8EF-E1449EA4AD0C}"/>
              </a:ext>
            </a:extLst>
          </p:cNvPr>
          <p:cNvSpPr>
            <a:spLocks noGrp="1"/>
          </p:cNvSpPr>
          <p:nvPr>
            <p:ph idx="1"/>
          </p:nvPr>
        </p:nvSpPr>
        <p:spPr/>
        <p:txBody>
          <a:bodyPr/>
          <a:lstStyle/>
          <a:p>
            <a:pPr marL="0" indent="0">
              <a:buNone/>
            </a:pPr>
            <a:r>
              <a:rPr lang="en-US" dirty="0"/>
              <a:t> </a:t>
            </a:r>
          </a:p>
        </p:txBody>
      </p:sp>
      <p:pic>
        <p:nvPicPr>
          <p:cNvPr id="21" name="Platshållare för innehåll 9" descr="En bild som visar utomhus, däggdjur, man, hund&#10;&#10;Automatiskt genererad beskrivning">
            <a:extLst>
              <a:ext uri="{FF2B5EF4-FFF2-40B4-BE49-F238E27FC236}">
                <a16:creationId xmlns:a16="http://schemas.microsoft.com/office/drawing/2014/main" id="{CEDB522B-B8A5-4F3E-B532-1AFE540025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7417" y="359048"/>
            <a:ext cx="932703" cy="614893"/>
          </a:xfrm>
          <a:prstGeom prst="rect">
            <a:avLst/>
          </a:prstGeom>
        </p:spPr>
      </p:pic>
      <p:sp>
        <p:nvSpPr>
          <p:cNvPr id="10" name="textruta 9">
            <a:extLst>
              <a:ext uri="{FF2B5EF4-FFF2-40B4-BE49-F238E27FC236}">
                <a16:creationId xmlns:a16="http://schemas.microsoft.com/office/drawing/2014/main" id="{AF7AA1AE-66D4-4DC2-8D57-FBDE70593204}"/>
              </a:ext>
            </a:extLst>
          </p:cNvPr>
          <p:cNvSpPr txBox="1"/>
          <p:nvPr/>
        </p:nvSpPr>
        <p:spPr>
          <a:xfrm>
            <a:off x="2018988" y="427014"/>
            <a:ext cx="4653560" cy="461665"/>
          </a:xfrm>
          <a:prstGeom prst="rect">
            <a:avLst/>
          </a:prstGeom>
          <a:noFill/>
        </p:spPr>
        <p:txBody>
          <a:bodyPr wrap="square" rtlCol="0">
            <a:spAutoFit/>
          </a:bodyPr>
          <a:lstStyle/>
          <a:p>
            <a:r>
              <a:rPr lang="en-US" sz="2400" dirty="0">
                <a:solidFill>
                  <a:srgbClr val="7030A0"/>
                </a:solidFill>
                <a:latin typeface="Bookman Old Style" panose="02050604050505020204" pitchFamily="18" charset="0"/>
              </a:rPr>
              <a:t>The Borzoi Encyclopedia</a:t>
            </a:r>
          </a:p>
        </p:txBody>
      </p:sp>
      <p:pic>
        <p:nvPicPr>
          <p:cNvPr id="7" name="Bildobjekt 6">
            <a:extLst>
              <a:ext uri="{FF2B5EF4-FFF2-40B4-BE49-F238E27FC236}">
                <a16:creationId xmlns:a16="http://schemas.microsoft.com/office/drawing/2014/main" id="{3933CB0A-1473-426C-8497-76A8B35BBF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0407" y="6034950"/>
            <a:ext cx="1904762" cy="857143"/>
          </a:xfrm>
          <a:prstGeom prst="rect">
            <a:avLst/>
          </a:prstGeom>
        </p:spPr>
      </p:pic>
      <p:pic>
        <p:nvPicPr>
          <p:cNvPr id="11" name="Bildobjekt 10">
            <a:extLst>
              <a:ext uri="{FF2B5EF4-FFF2-40B4-BE49-F238E27FC236}">
                <a16:creationId xmlns:a16="http://schemas.microsoft.com/office/drawing/2014/main" id="{2DE30002-3F18-48A7-9EC0-1191739E2F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52847" y="6002361"/>
            <a:ext cx="2016807" cy="857143"/>
          </a:xfrm>
          <a:prstGeom prst="rect">
            <a:avLst/>
          </a:prstGeom>
        </p:spPr>
      </p:pic>
      <p:pic>
        <p:nvPicPr>
          <p:cNvPr id="13" name="Bildobjekt 12">
            <a:extLst>
              <a:ext uri="{FF2B5EF4-FFF2-40B4-BE49-F238E27FC236}">
                <a16:creationId xmlns:a16="http://schemas.microsoft.com/office/drawing/2014/main" id="{49CA62E8-B75A-40D0-B00E-3A0B577FCCF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70952" y="6002361"/>
            <a:ext cx="1752600" cy="857250"/>
          </a:xfrm>
          <a:prstGeom prst="rect">
            <a:avLst/>
          </a:prstGeom>
        </p:spPr>
      </p:pic>
      <p:pic>
        <p:nvPicPr>
          <p:cNvPr id="15" name="Bildobjekt 14">
            <a:extLst>
              <a:ext uri="{FF2B5EF4-FFF2-40B4-BE49-F238E27FC236}">
                <a16:creationId xmlns:a16="http://schemas.microsoft.com/office/drawing/2014/main" id="{0DE195E2-A8BB-4C80-A54D-2FB129684D2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65440" y="5976256"/>
            <a:ext cx="920989" cy="846314"/>
          </a:xfrm>
          <a:prstGeom prst="rect">
            <a:avLst/>
          </a:prstGeom>
        </p:spPr>
      </p:pic>
      <p:pic>
        <p:nvPicPr>
          <p:cNvPr id="17" name="Bildobjekt 16">
            <a:extLst>
              <a:ext uri="{FF2B5EF4-FFF2-40B4-BE49-F238E27FC236}">
                <a16:creationId xmlns:a16="http://schemas.microsoft.com/office/drawing/2014/main" id="{4C0F9139-CA76-444E-BFFB-683F914FE2D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82849" y="5976256"/>
            <a:ext cx="794548" cy="839951"/>
          </a:xfrm>
          <a:prstGeom prst="rect">
            <a:avLst/>
          </a:prstGeom>
        </p:spPr>
      </p:pic>
      <p:sp>
        <p:nvSpPr>
          <p:cNvPr id="23" name="Pil: höger 22">
            <a:extLst>
              <a:ext uri="{FF2B5EF4-FFF2-40B4-BE49-F238E27FC236}">
                <a16:creationId xmlns:a16="http://schemas.microsoft.com/office/drawing/2014/main" id="{C9B6CC32-AED0-429B-BA79-6C828370A303}"/>
              </a:ext>
            </a:extLst>
          </p:cNvPr>
          <p:cNvSpPr/>
          <p:nvPr/>
        </p:nvSpPr>
        <p:spPr>
          <a:xfrm>
            <a:off x="11039775" y="6210934"/>
            <a:ext cx="553673" cy="3705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il: vänster 23">
            <a:extLst>
              <a:ext uri="{FF2B5EF4-FFF2-40B4-BE49-F238E27FC236}">
                <a16:creationId xmlns:a16="http://schemas.microsoft.com/office/drawing/2014/main" id="{8F6E3D56-8FC5-4313-857F-E1321CA75D90}"/>
              </a:ext>
            </a:extLst>
          </p:cNvPr>
          <p:cNvSpPr/>
          <p:nvPr/>
        </p:nvSpPr>
        <p:spPr>
          <a:xfrm>
            <a:off x="473640" y="6269132"/>
            <a:ext cx="488729" cy="3693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ruta 2">
            <a:extLst>
              <a:ext uri="{FF2B5EF4-FFF2-40B4-BE49-F238E27FC236}">
                <a16:creationId xmlns:a16="http://schemas.microsoft.com/office/drawing/2014/main" id="{38628D50-1D9F-4094-B038-2ACDB358149A}"/>
              </a:ext>
            </a:extLst>
          </p:cNvPr>
          <p:cNvSpPr txBox="1"/>
          <p:nvPr/>
        </p:nvSpPr>
        <p:spPr>
          <a:xfrm>
            <a:off x="943444" y="1456214"/>
            <a:ext cx="10987500" cy="4524315"/>
          </a:xfrm>
          <a:prstGeom prst="rect">
            <a:avLst/>
          </a:prstGeom>
          <a:noFill/>
        </p:spPr>
        <p:txBody>
          <a:bodyPr wrap="square" rtlCol="0">
            <a:spAutoFit/>
          </a:bodyPr>
          <a:lstStyle/>
          <a:p>
            <a:r>
              <a:rPr lang="en-US" b="1" dirty="0">
                <a:solidFill>
                  <a:schemeClr val="bg1"/>
                </a:solidFill>
              </a:rPr>
              <a:t>To do:</a:t>
            </a:r>
          </a:p>
          <a:p>
            <a:pPr marL="285750" indent="-285750">
              <a:buFont typeface="Arial" panose="020B0604020202020204" pitchFamily="34" charset="0"/>
              <a:buChar char="•"/>
            </a:pPr>
            <a:r>
              <a:rPr lang="en-US" b="1" dirty="0">
                <a:solidFill>
                  <a:schemeClr val="bg1"/>
                </a:solidFill>
              </a:rPr>
              <a:t>New Front page theme. Allow full page, </a:t>
            </a:r>
            <a:r>
              <a:rPr lang="en-US" b="1" dirty="0" err="1">
                <a:solidFill>
                  <a:schemeClr val="bg1"/>
                </a:solidFill>
              </a:rPr>
              <a:t>menues</a:t>
            </a:r>
            <a:r>
              <a:rPr lang="en-US" b="1" dirty="0">
                <a:solidFill>
                  <a:schemeClr val="bg1"/>
                </a:solidFill>
              </a:rPr>
              <a:t> for visitors, adverts on the bottom. Eventually as a banner.  Easy change of front picture and logo.</a:t>
            </a:r>
          </a:p>
          <a:p>
            <a:pPr marL="285750" indent="-285750">
              <a:buFont typeface="Arial" panose="020B0604020202020204" pitchFamily="34" charset="0"/>
              <a:buChar char="•"/>
            </a:pPr>
            <a:r>
              <a:rPr lang="en-US" b="1" dirty="0">
                <a:solidFill>
                  <a:schemeClr val="bg1"/>
                </a:solidFill>
              </a:rPr>
              <a:t>Menu in three steps: Menu for visitors, next for members/authors and third for editors, eventually Borzoi editor</a:t>
            </a:r>
          </a:p>
          <a:p>
            <a:pPr marL="285750" indent="-285750">
              <a:buFont typeface="Arial" panose="020B0604020202020204" pitchFamily="34" charset="0"/>
              <a:buChar char="•"/>
            </a:pPr>
            <a:r>
              <a:rPr lang="en-US" b="1" dirty="0">
                <a:solidFill>
                  <a:schemeClr val="bg1"/>
                </a:solidFill>
              </a:rPr>
              <a:t>Lists. Save and publish/unpublish. Unknown parents should go to the review parents list and not be published to the Add borzoi list. Check how flags has been set and where they point.</a:t>
            </a:r>
          </a:p>
          <a:p>
            <a:pPr marL="285750" indent="-285750">
              <a:buFont typeface="Arial" panose="020B0604020202020204" pitchFamily="34" charset="0"/>
              <a:buChar char="•"/>
            </a:pPr>
            <a:r>
              <a:rPr lang="en-US" b="1" dirty="0">
                <a:solidFill>
                  <a:schemeClr val="bg1"/>
                </a:solidFill>
              </a:rPr>
              <a:t>Relations between Kennel, Owner/person and dogs. Click Kennel, see owners, click Owner and see dogs. Click person and see kennel relations and dogs.</a:t>
            </a:r>
          </a:p>
          <a:p>
            <a:pPr marL="285750" indent="-285750">
              <a:buFont typeface="Arial" panose="020B0604020202020204" pitchFamily="34" charset="0"/>
              <a:buChar char="•"/>
            </a:pPr>
            <a:r>
              <a:rPr lang="en-US" b="1" dirty="0">
                <a:solidFill>
                  <a:schemeClr val="bg1"/>
                </a:solidFill>
              </a:rPr>
              <a:t>Import from Studbook direct in to the Add borzoi page? Check birthdate, breeder/owner and parents?</a:t>
            </a:r>
          </a:p>
          <a:p>
            <a:pPr marL="285750" indent="-285750">
              <a:buFont typeface="Arial" panose="020B0604020202020204" pitchFamily="34" charset="0"/>
              <a:buChar char="•"/>
            </a:pPr>
            <a:r>
              <a:rPr lang="en-US" b="1" dirty="0">
                <a:solidFill>
                  <a:schemeClr val="bg1"/>
                </a:solidFill>
              </a:rPr>
              <a:t>Collections, Protocol, Club forums, Personal story.  Decide if initiate from menu or from a  list. Make a model of Mother and Child views/forms/blocks that can be reused!</a:t>
            </a:r>
          </a:p>
          <a:p>
            <a:pPr marL="285750" indent="-285750">
              <a:buFont typeface="Arial" panose="020B0604020202020204" pitchFamily="34" charset="0"/>
              <a:buChar char="•"/>
            </a:pPr>
            <a:r>
              <a:rPr lang="en-US" b="1" dirty="0">
                <a:solidFill>
                  <a:schemeClr val="bg1"/>
                </a:solidFill>
              </a:rPr>
              <a:t>Titles! If a dog has titles, show or field,  show only Ch in pedigrees/offspring but all titles in the presentation.</a:t>
            </a:r>
          </a:p>
          <a:p>
            <a:pPr marL="285750" indent="-285750">
              <a:buFont typeface="Arial" panose="020B0604020202020204" pitchFamily="34" charset="0"/>
              <a:buChar char="•"/>
            </a:pPr>
            <a:r>
              <a:rPr lang="en-US" b="1" dirty="0">
                <a:solidFill>
                  <a:schemeClr val="bg1"/>
                </a:solidFill>
              </a:rPr>
              <a:t>Color! Room for improvements. Not very </a:t>
            </a:r>
            <a:r>
              <a:rPr lang="en-US" b="1" dirty="0" err="1">
                <a:solidFill>
                  <a:schemeClr val="bg1"/>
                </a:solidFill>
              </a:rPr>
              <a:t>onsistent</a:t>
            </a:r>
            <a:r>
              <a:rPr lang="en-US" b="1" dirty="0">
                <a:solidFill>
                  <a:schemeClr val="bg1"/>
                </a:solidFill>
              </a:rPr>
              <a:t> and logical now!</a:t>
            </a:r>
          </a:p>
          <a:p>
            <a:pPr marL="285750" indent="-285750">
              <a:buFont typeface="Arial" panose="020B0604020202020204" pitchFamily="34" charset="0"/>
              <a:buChar char="•"/>
            </a:pPr>
            <a:r>
              <a:rPr lang="en-US" b="1" dirty="0">
                <a:solidFill>
                  <a:schemeClr val="bg1"/>
                </a:solidFill>
              </a:rPr>
              <a:t>Eventually add external pedigree and offspring charts (pedigree point), use pictures in pedigrees?</a:t>
            </a:r>
          </a:p>
          <a:p>
            <a:pPr marL="285750" indent="-285750">
              <a:buFont typeface="Arial" panose="020B0604020202020204" pitchFamily="34" charset="0"/>
              <a:buChar char="•"/>
            </a:pPr>
            <a:r>
              <a:rPr lang="en-US" b="1" dirty="0">
                <a:solidFill>
                  <a:schemeClr val="bg1"/>
                </a:solidFill>
              </a:rPr>
              <a:t>Maps with hotspots – places, famous kennels etc.</a:t>
            </a:r>
          </a:p>
        </p:txBody>
      </p:sp>
      <p:sp>
        <p:nvSpPr>
          <p:cNvPr id="19" name="textruta 18">
            <a:extLst>
              <a:ext uri="{FF2B5EF4-FFF2-40B4-BE49-F238E27FC236}">
                <a16:creationId xmlns:a16="http://schemas.microsoft.com/office/drawing/2014/main" id="{A75BC871-D25E-423A-9FCA-7ACF22FCB27B}"/>
              </a:ext>
            </a:extLst>
          </p:cNvPr>
          <p:cNvSpPr txBox="1"/>
          <p:nvPr/>
        </p:nvSpPr>
        <p:spPr>
          <a:xfrm>
            <a:off x="455342" y="1042391"/>
            <a:ext cx="11623769" cy="369332"/>
          </a:xfrm>
          <a:prstGeom prst="rect">
            <a:avLst/>
          </a:prstGeom>
          <a:noFill/>
        </p:spPr>
        <p:txBody>
          <a:bodyPr wrap="square" rtlCol="0">
            <a:spAutoFit/>
          </a:bodyPr>
          <a:lstStyle/>
          <a:p>
            <a:r>
              <a:rPr lang="en-US" dirty="0">
                <a:solidFill>
                  <a:srgbClr val="7030A0"/>
                </a:solidFill>
              </a:rPr>
              <a:t>Menu  Encyclopedia  Collections   Events  Storytellers Club forums  Media  Wall of Honor   Maps</a:t>
            </a:r>
          </a:p>
        </p:txBody>
      </p:sp>
    </p:spTree>
    <p:extLst>
      <p:ext uri="{BB962C8B-B14F-4D97-AF65-F5344CB8AC3E}">
        <p14:creationId xmlns:p14="http://schemas.microsoft.com/office/powerpoint/2010/main" val="1037862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7" name="Bildobjekt 16" descr="En bild som visar text&#10;&#10;Automatiskt genererad beskrivning">
            <a:extLst>
              <a:ext uri="{FF2B5EF4-FFF2-40B4-BE49-F238E27FC236}">
                <a16:creationId xmlns:a16="http://schemas.microsoft.com/office/drawing/2014/main" id="{7AEC03DF-DE19-4008-ADA8-46E92D2AF21E}"/>
              </a:ext>
            </a:extLst>
          </p:cNvPr>
          <p:cNvPicPr>
            <a:picLocks noChangeAspect="1"/>
          </p:cNvPicPr>
          <p:nvPr/>
        </p:nvPicPr>
        <p:blipFill>
          <a:blip r:embed="rId2">
            <a:extLst>
              <a:ext uri="{BEBA8EAE-BF5A-486C-A8C5-ECC9F3942E4B}">
                <a14:imgProps xmlns:a14="http://schemas.microsoft.com/office/drawing/2010/main">
                  <a14:imgLayer r:embed="rId3">
                    <a14:imgEffect>
                      <a14:saturation sat="366000"/>
                    </a14:imgEffect>
                  </a14:imgLayer>
                </a14:imgProps>
              </a:ext>
              <a:ext uri="{28A0092B-C50C-407E-A947-70E740481C1C}">
                <a14:useLocalDpi xmlns:a14="http://schemas.microsoft.com/office/drawing/2010/main" val="0"/>
              </a:ext>
            </a:extLst>
          </a:blip>
          <a:stretch>
            <a:fillRect/>
          </a:stretch>
        </p:blipFill>
        <p:spPr>
          <a:xfrm>
            <a:off x="28764" y="4148"/>
            <a:ext cx="12393469" cy="7355717"/>
          </a:xfrm>
          <a:prstGeom prst="rect">
            <a:avLst/>
          </a:prstGeom>
        </p:spPr>
      </p:pic>
      <p:sp>
        <p:nvSpPr>
          <p:cNvPr id="9" name="textruta 8">
            <a:extLst>
              <a:ext uri="{FF2B5EF4-FFF2-40B4-BE49-F238E27FC236}">
                <a16:creationId xmlns:a16="http://schemas.microsoft.com/office/drawing/2014/main" id="{3B47AADD-6A8B-4BBF-8B53-3DC9AB5847A6}"/>
              </a:ext>
            </a:extLst>
          </p:cNvPr>
          <p:cNvSpPr txBox="1"/>
          <p:nvPr/>
        </p:nvSpPr>
        <p:spPr>
          <a:xfrm>
            <a:off x="2013354" y="467707"/>
            <a:ext cx="4653560" cy="461665"/>
          </a:xfrm>
          <a:prstGeom prst="rect">
            <a:avLst/>
          </a:prstGeom>
          <a:noFill/>
        </p:spPr>
        <p:txBody>
          <a:bodyPr wrap="square" rtlCol="0">
            <a:spAutoFit/>
          </a:bodyPr>
          <a:lstStyle/>
          <a:p>
            <a:r>
              <a:rPr lang="en-US" sz="2400" dirty="0">
                <a:solidFill>
                  <a:srgbClr val="7030A0"/>
                </a:solidFill>
                <a:latin typeface="Bookman Old Style" panose="02050604050505020204" pitchFamily="18" charset="0"/>
              </a:rPr>
              <a:t>The Borzoi Encyclopedia</a:t>
            </a:r>
          </a:p>
        </p:txBody>
      </p:sp>
      <p:pic>
        <p:nvPicPr>
          <p:cNvPr id="21" name="Platshållare för innehåll 9" descr="En bild som visar utomhus, däggdjur, man, hund&#10;&#10;Automatiskt genererad beskrivning">
            <a:extLst>
              <a:ext uri="{FF2B5EF4-FFF2-40B4-BE49-F238E27FC236}">
                <a16:creationId xmlns:a16="http://schemas.microsoft.com/office/drawing/2014/main" id="{CEDB522B-B8A5-4F3E-B532-1AFE540025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7417" y="359048"/>
            <a:ext cx="932703" cy="614893"/>
          </a:xfrm>
          <a:prstGeom prst="rect">
            <a:avLst/>
          </a:prstGeom>
        </p:spPr>
      </p:pic>
      <p:pic>
        <p:nvPicPr>
          <p:cNvPr id="11" name="Bildobjekt 10">
            <a:extLst>
              <a:ext uri="{FF2B5EF4-FFF2-40B4-BE49-F238E27FC236}">
                <a16:creationId xmlns:a16="http://schemas.microsoft.com/office/drawing/2014/main" id="{2FDF3C49-C941-443F-8197-BFC9ECD4F9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85455" y="6183975"/>
            <a:ext cx="1904762" cy="857143"/>
          </a:xfrm>
          <a:prstGeom prst="rect">
            <a:avLst/>
          </a:prstGeom>
        </p:spPr>
      </p:pic>
      <p:pic>
        <p:nvPicPr>
          <p:cNvPr id="12" name="Bildobjekt 11">
            <a:extLst>
              <a:ext uri="{FF2B5EF4-FFF2-40B4-BE49-F238E27FC236}">
                <a16:creationId xmlns:a16="http://schemas.microsoft.com/office/drawing/2014/main" id="{A6225CCA-6372-4939-A1C7-F25CAA39C2A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77895" y="6184967"/>
            <a:ext cx="2016807" cy="857143"/>
          </a:xfrm>
          <a:prstGeom prst="rect">
            <a:avLst/>
          </a:prstGeom>
        </p:spPr>
      </p:pic>
      <p:pic>
        <p:nvPicPr>
          <p:cNvPr id="13" name="Bildobjekt 12">
            <a:extLst>
              <a:ext uri="{FF2B5EF4-FFF2-40B4-BE49-F238E27FC236}">
                <a16:creationId xmlns:a16="http://schemas.microsoft.com/office/drawing/2014/main" id="{6F99B588-A360-4AD1-9A52-E542F9DBF46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96000" y="6184967"/>
            <a:ext cx="1752600" cy="857250"/>
          </a:xfrm>
          <a:prstGeom prst="rect">
            <a:avLst/>
          </a:prstGeom>
        </p:spPr>
      </p:pic>
      <p:pic>
        <p:nvPicPr>
          <p:cNvPr id="14" name="Bildobjekt 13">
            <a:extLst>
              <a:ext uri="{FF2B5EF4-FFF2-40B4-BE49-F238E27FC236}">
                <a16:creationId xmlns:a16="http://schemas.microsoft.com/office/drawing/2014/main" id="{319DD900-B0D6-4EB5-804C-CF382A90162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90488" y="6158862"/>
            <a:ext cx="920989" cy="846314"/>
          </a:xfrm>
          <a:prstGeom prst="rect">
            <a:avLst/>
          </a:prstGeom>
        </p:spPr>
      </p:pic>
      <p:pic>
        <p:nvPicPr>
          <p:cNvPr id="15" name="Bildobjekt 14">
            <a:extLst>
              <a:ext uri="{FF2B5EF4-FFF2-40B4-BE49-F238E27FC236}">
                <a16:creationId xmlns:a16="http://schemas.microsoft.com/office/drawing/2014/main" id="{B0BFEBC4-63DD-4ED0-A003-4CFA9CC52F4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807897" y="6158862"/>
            <a:ext cx="794548" cy="839951"/>
          </a:xfrm>
          <a:prstGeom prst="rect">
            <a:avLst/>
          </a:prstGeom>
        </p:spPr>
      </p:pic>
      <p:sp>
        <p:nvSpPr>
          <p:cNvPr id="16" name="Pil: höger 15">
            <a:extLst>
              <a:ext uri="{FF2B5EF4-FFF2-40B4-BE49-F238E27FC236}">
                <a16:creationId xmlns:a16="http://schemas.microsoft.com/office/drawing/2014/main" id="{60AE84C3-3698-45B6-B522-C20B60CD17D2}"/>
              </a:ext>
            </a:extLst>
          </p:cNvPr>
          <p:cNvSpPr/>
          <p:nvPr/>
        </p:nvSpPr>
        <p:spPr>
          <a:xfrm>
            <a:off x="11164823" y="6393540"/>
            <a:ext cx="553673" cy="3705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il: vänster 19">
            <a:extLst>
              <a:ext uri="{FF2B5EF4-FFF2-40B4-BE49-F238E27FC236}">
                <a16:creationId xmlns:a16="http://schemas.microsoft.com/office/drawing/2014/main" id="{87E33C57-7277-497D-B428-AE0756A121FD}"/>
              </a:ext>
            </a:extLst>
          </p:cNvPr>
          <p:cNvSpPr/>
          <p:nvPr/>
        </p:nvSpPr>
        <p:spPr>
          <a:xfrm>
            <a:off x="598688" y="6418157"/>
            <a:ext cx="488729" cy="3693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ruta 17">
            <a:extLst>
              <a:ext uri="{FF2B5EF4-FFF2-40B4-BE49-F238E27FC236}">
                <a16:creationId xmlns:a16="http://schemas.microsoft.com/office/drawing/2014/main" id="{2B5A4198-6075-4B09-8804-B6C85B2C1062}"/>
              </a:ext>
            </a:extLst>
          </p:cNvPr>
          <p:cNvSpPr txBox="1"/>
          <p:nvPr/>
        </p:nvSpPr>
        <p:spPr>
          <a:xfrm>
            <a:off x="455342" y="1042391"/>
            <a:ext cx="11623769" cy="369332"/>
          </a:xfrm>
          <a:prstGeom prst="rect">
            <a:avLst/>
          </a:prstGeom>
          <a:noFill/>
        </p:spPr>
        <p:txBody>
          <a:bodyPr wrap="square" rtlCol="0">
            <a:spAutoFit/>
          </a:bodyPr>
          <a:lstStyle/>
          <a:p>
            <a:r>
              <a:rPr lang="en-US" b="1" dirty="0"/>
              <a:t>Home</a:t>
            </a:r>
            <a:r>
              <a:rPr lang="en-US" dirty="0">
                <a:solidFill>
                  <a:srgbClr val="7030A0"/>
                </a:solidFill>
              </a:rPr>
              <a:t>  Encyclopedia  Collections   Events  Storytellers Club forums  Media  Wall of Honor   Maps</a:t>
            </a:r>
          </a:p>
        </p:txBody>
      </p:sp>
      <p:sp>
        <p:nvSpPr>
          <p:cNvPr id="19" name="Rektangel 18">
            <a:extLst>
              <a:ext uri="{FF2B5EF4-FFF2-40B4-BE49-F238E27FC236}">
                <a16:creationId xmlns:a16="http://schemas.microsoft.com/office/drawing/2014/main" id="{7F2B0BFA-335C-400D-9F0E-849235D5AA51}"/>
              </a:ext>
            </a:extLst>
          </p:cNvPr>
          <p:cNvSpPr/>
          <p:nvPr/>
        </p:nvSpPr>
        <p:spPr>
          <a:xfrm>
            <a:off x="570914" y="1411723"/>
            <a:ext cx="2284828" cy="646331"/>
          </a:xfrm>
          <a:prstGeom prst="rect">
            <a:avLst/>
          </a:prstGeom>
          <a:solidFill>
            <a:schemeClr val="bg1">
              <a:lumMod val="95000"/>
            </a:schemeClr>
          </a:solidFill>
          <a:ln>
            <a:solidFill>
              <a:schemeClr val="tx1"/>
            </a:solidFill>
          </a:ln>
        </p:spPr>
        <p:txBody>
          <a:bodyPr wrap="square">
            <a:spAutoFit/>
          </a:bodyPr>
          <a:lstStyle/>
          <a:p>
            <a:r>
              <a:rPr lang="en-US" dirty="0"/>
              <a:t>New member</a:t>
            </a:r>
          </a:p>
          <a:p>
            <a:r>
              <a:rPr lang="en-US" dirty="0"/>
              <a:t>About us</a:t>
            </a:r>
          </a:p>
        </p:txBody>
      </p:sp>
      <p:sp>
        <p:nvSpPr>
          <p:cNvPr id="2" name="textruta 1">
            <a:extLst>
              <a:ext uri="{FF2B5EF4-FFF2-40B4-BE49-F238E27FC236}">
                <a16:creationId xmlns:a16="http://schemas.microsoft.com/office/drawing/2014/main" id="{299BB93D-77A9-4E68-B48B-594BA103CBF9}"/>
              </a:ext>
            </a:extLst>
          </p:cNvPr>
          <p:cNvSpPr txBox="1"/>
          <p:nvPr/>
        </p:nvSpPr>
        <p:spPr>
          <a:xfrm>
            <a:off x="3947535" y="1480915"/>
            <a:ext cx="3780861" cy="1569660"/>
          </a:xfrm>
          <a:prstGeom prst="rect">
            <a:avLst/>
          </a:prstGeom>
          <a:solidFill>
            <a:schemeClr val="bg1"/>
          </a:solidFill>
        </p:spPr>
        <p:txBody>
          <a:bodyPr wrap="square" rtlCol="0">
            <a:spAutoFit/>
          </a:bodyPr>
          <a:lstStyle/>
          <a:p>
            <a:r>
              <a:rPr lang="en-US" sz="2400" dirty="0"/>
              <a:t>This is what meet the visitor!</a:t>
            </a:r>
          </a:p>
          <a:p>
            <a:r>
              <a:rPr lang="en-US" sz="2400" dirty="0"/>
              <a:t>Must decide what the visitor am allowed to see from the topline menu</a:t>
            </a:r>
          </a:p>
        </p:txBody>
      </p:sp>
      <p:sp>
        <p:nvSpPr>
          <p:cNvPr id="3" name="textruta 2">
            <a:extLst>
              <a:ext uri="{FF2B5EF4-FFF2-40B4-BE49-F238E27FC236}">
                <a16:creationId xmlns:a16="http://schemas.microsoft.com/office/drawing/2014/main" id="{5A2C5D20-833B-4A63-B04C-E6315ADAF789}"/>
              </a:ext>
            </a:extLst>
          </p:cNvPr>
          <p:cNvSpPr txBox="1"/>
          <p:nvPr/>
        </p:nvSpPr>
        <p:spPr>
          <a:xfrm>
            <a:off x="9493956" y="467707"/>
            <a:ext cx="2698044" cy="369332"/>
          </a:xfrm>
          <a:prstGeom prst="rect">
            <a:avLst/>
          </a:prstGeom>
          <a:noFill/>
          <a:ln>
            <a:solidFill>
              <a:schemeClr val="tx1"/>
            </a:solidFill>
          </a:ln>
        </p:spPr>
        <p:txBody>
          <a:bodyPr wrap="square" rtlCol="0">
            <a:spAutoFit/>
          </a:bodyPr>
          <a:lstStyle/>
          <a:p>
            <a:r>
              <a:rPr lang="en-US" dirty="0"/>
              <a:t>Log in</a:t>
            </a:r>
          </a:p>
        </p:txBody>
      </p:sp>
    </p:spTree>
    <p:extLst>
      <p:ext uri="{BB962C8B-B14F-4D97-AF65-F5344CB8AC3E}">
        <p14:creationId xmlns:p14="http://schemas.microsoft.com/office/powerpoint/2010/main" val="1556417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7" name="Bildobjekt 16" descr="En bild som visar text&#10;&#10;Automatiskt genererad beskrivning">
            <a:extLst>
              <a:ext uri="{FF2B5EF4-FFF2-40B4-BE49-F238E27FC236}">
                <a16:creationId xmlns:a16="http://schemas.microsoft.com/office/drawing/2014/main" id="{7AEC03DF-DE19-4008-ADA8-46E92D2AF21E}"/>
              </a:ext>
            </a:extLst>
          </p:cNvPr>
          <p:cNvPicPr>
            <a:picLocks noChangeAspect="1"/>
          </p:cNvPicPr>
          <p:nvPr/>
        </p:nvPicPr>
        <p:blipFill>
          <a:blip r:embed="rId2">
            <a:extLst>
              <a:ext uri="{BEBA8EAE-BF5A-486C-A8C5-ECC9F3942E4B}">
                <a14:imgProps xmlns:a14="http://schemas.microsoft.com/office/drawing/2010/main">
                  <a14:imgLayer r:embed="rId3">
                    <a14:imgEffect>
                      <a14:saturation sat="366000"/>
                    </a14:imgEffect>
                  </a14:imgLayer>
                </a14:imgProps>
              </a:ext>
              <a:ext uri="{28A0092B-C50C-407E-A947-70E740481C1C}">
                <a14:useLocalDpi xmlns:a14="http://schemas.microsoft.com/office/drawing/2010/main" val="0"/>
              </a:ext>
            </a:extLst>
          </a:blip>
          <a:stretch>
            <a:fillRect/>
          </a:stretch>
        </p:blipFill>
        <p:spPr>
          <a:xfrm>
            <a:off x="28764" y="4148"/>
            <a:ext cx="12393469" cy="7355717"/>
          </a:xfrm>
          <a:prstGeom prst="rect">
            <a:avLst/>
          </a:prstGeom>
        </p:spPr>
      </p:pic>
      <p:sp>
        <p:nvSpPr>
          <p:cNvPr id="9" name="textruta 8">
            <a:extLst>
              <a:ext uri="{FF2B5EF4-FFF2-40B4-BE49-F238E27FC236}">
                <a16:creationId xmlns:a16="http://schemas.microsoft.com/office/drawing/2014/main" id="{3B47AADD-6A8B-4BBF-8B53-3DC9AB5847A6}"/>
              </a:ext>
            </a:extLst>
          </p:cNvPr>
          <p:cNvSpPr txBox="1"/>
          <p:nvPr/>
        </p:nvSpPr>
        <p:spPr>
          <a:xfrm>
            <a:off x="2013354" y="467707"/>
            <a:ext cx="4653560" cy="461665"/>
          </a:xfrm>
          <a:prstGeom prst="rect">
            <a:avLst/>
          </a:prstGeom>
          <a:noFill/>
        </p:spPr>
        <p:txBody>
          <a:bodyPr wrap="square" rtlCol="0">
            <a:spAutoFit/>
          </a:bodyPr>
          <a:lstStyle/>
          <a:p>
            <a:r>
              <a:rPr lang="en-US" sz="2400" dirty="0">
                <a:solidFill>
                  <a:srgbClr val="7030A0"/>
                </a:solidFill>
                <a:latin typeface="Bookman Old Style" panose="02050604050505020204" pitchFamily="18" charset="0"/>
              </a:rPr>
              <a:t>The Borzoi Encyclopedia</a:t>
            </a:r>
          </a:p>
        </p:txBody>
      </p:sp>
      <p:pic>
        <p:nvPicPr>
          <p:cNvPr id="21" name="Platshållare för innehåll 9" descr="En bild som visar utomhus, däggdjur, man, hund&#10;&#10;Automatiskt genererad beskrivning">
            <a:extLst>
              <a:ext uri="{FF2B5EF4-FFF2-40B4-BE49-F238E27FC236}">
                <a16:creationId xmlns:a16="http://schemas.microsoft.com/office/drawing/2014/main" id="{CEDB522B-B8A5-4F3E-B532-1AFE540025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7417" y="359048"/>
            <a:ext cx="932703" cy="614893"/>
          </a:xfrm>
          <a:prstGeom prst="rect">
            <a:avLst/>
          </a:prstGeom>
        </p:spPr>
      </p:pic>
      <p:pic>
        <p:nvPicPr>
          <p:cNvPr id="11" name="Bildobjekt 10">
            <a:extLst>
              <a:ext uri="{FF2B5EF4-FFF2-40B4-BE49-F238E27FC236}">
                <a16:creationId xmlns:a16="http://schemas.microsoft.com/office/drawing/2014/main" id="{2FDF3C49-C941-443F-8197-BFC9ECD4F9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85455" y="6183975"/>
            <a:ext cx="1904762" cy="857143"/>
          </a:xfrm>
          <a:prstGeom prst="rect">
            <a:avLst/>
          </a:prstGeom>
        </p:spPr>
      </p:pic>
      <p:pic>
        <p:nvPicPr>
          <p:cNvPr id="12" name="Bildobjekt 11">
            <a:extLst>
              <a:ext uri="{FF2B5EF4-FFF2-40B4-BE49-F238E27FC236}">
                <a16:creationId xmlns:a16="http://schemas.microsoft.com/office/drawing/2014/main" id="{A6225CCA-6372-4939-A1C7-F25CAA39C2A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77895" y="6184967"/>
            <a:ext cx="2016807" cy="857143"/>
          </a:xfrm>
          <a:prstGeom prst="rect">
            <a:avLst/>
          </a:prstGeom>
        </p:spPr>
      </p:pic>
      <p:pic>
        <p:nvPicPr>
          <p:cNvPr id="13" name="Bildobjekt 12">
            <a:extLst>
              <a:ext uri="{FF2B5EF4-FFF2-40B4-BE49-F238E27FC236}">
                <a16:creationId xmlns:a16="http://schemas.microsoft.com/office/drawing/2014/main" id="{6F99B588-A360-4AD1-9A52-E542F9DBF46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96000" y="6184967"/>
            <a:ext cx="1752600" cy="857250"/>
          </a:xfrm>
          <a:prstGeom prst="rect">
            <a:avLst/>
          </a:prstGeom>
        </p:spPr>
      </p:pic>
      <p:pic>
        <p:nvPicPr>
          <p:cNvPr id="14" name="Bildobjekt 13">
            <a:extLst>
              <a:ext uri="{FF2B5EF4-FFF2-40B4-BE49-F238E27FC236}">
                <a16:creationId xmlns:a16="http://schemas.microsoft.com/office/drawing/2014/main" id="{319DD900-B0D6-4EB5-804C-CF382A90162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90488" y="6158862"/>
            <a:ext cx="920989" cy="846314"/>
          </a:xfrm>
          <a:prstGeom prst="rect">
            <a:avLst/>
          </a:prstGeom>
        </p:spPr>
      </p:pic>
      <p:pic>
        <p:nvPicPr>
          <p:cNvPr id="15" name="Bildobjekt 14">
            <a:extLst>
              <a:ext uri="{FF2B5EF4-FFF2-40B4-BE49-F238E27FC236}">
                <a16:creationId xmlns:a16="http://schemas.microsoft.com/office/drawing/2014/main" id="{B0BFEBC4-63DD-4ED0-A003-4CFA9CC52F4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807897" y="6158862"/>
            <a:ext cx="794548" cy="839951"/>
          </a:xfrm>
          <a:prstGeom prst="rect">
            <a:avLst/>
          </a:prstGeom>
        </p:spPr>
      </p:pic>
      <p:sp>
        <p:nvSpPr>
          <p:cNvPr id="16" name="Pil: höger 15">
            <a:extLst>
              <a:ext uri="{FF2B5EF4-FFF2-40B4-BE49-F238E27FC236}">
                <a16:creationId xmlns:a16="http://schemas.microsoft.com/office/drawing/2014/main" id="{60AE84C3-3698-45B6-B522-C20B60CD17D2}"/>
              </a:ext>
            </a:extLst>
          </p:cNvPr>
          <p:cNvSpPr/>
          <p:nvPr/>
        </p:nvSpPr>
        <p:spPr>
          <a:xfrm>
            <a:off x="11164823" y="6393540"/>
            <a:ext cx="553673" cy="3705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il: vänster 19">
            <a:extLst>
              <a:ext uri="{FF2B5EF4-FFF2-40B4-BE49-F238E27FC236}">
                <a16:creationId xmlns:a16="http://schemas.microsoft.com/office/drawing/2014/main" id="{87E33C57-7277-497D-B428-AE0756A121FD}"/>
              </a:ext>
            </a:extLst>
          </p:cNvPr>
          <p:cNvSpPr/>
          <p:nvPr/>
        </p:nvSpPr>
        <p:spPr>
          <a:xfrm>
            <a:off x="598688" y="6418157"/>
            <a:ext cx="488729" cy="3693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ktangel 2">
            <a:extLst>
              <a:ext uri="{FF2B5EF4-FFF2-40B4-BE49-F238E27FC236}">
                <a16:creationId xmlns:a16="http://schemas.microsoft.com/office/drawing/2014/main" id="{469EC202-C667-4641-9BC2-C5B7D64EBFC0}"/>
              </a:ext>
            </a:extLst>
          </p:cNvPr>
          <p:cNvSpPr/>
          <p:nvPr/>
        </p:nvSpPr>
        <p:spPr>
          <a:xfrm>
            <a:off x="570914" y="1411723"/>
            <a:ext cx="2450078" cy="3539430"/>
          </a:xfrm>
          <a:prstGeom prst="rect">
            <a:avLst/>
          </a:prstGeom>
          <a:solidFill>
            <a:schemeClr val="bg1">
              <a:lumMod val="95000"/>
            </a:schemeClr>
          </a:solidFill>
          <a:ln>
            <a:solidFill>
              <a:schemeClr val="tx1"/>
            </a:solidFill>
          </a:ln>
        </p:spPr>
        <p:txBody>
          <a:bodyPr wrap="square">
            <a:spAutoFit/>
          </a:bodyPr>
          <a:lstStyle/>
          <a:p>
            <a:r>
              <a:rPr lang="en-US" sz="1400" dirty="0"/>
              <a:t>Log in</a:t>
            </a:r>
          </a:p>
          <a:p>
            <a:r>
              <a:rPr lang="en-US" sz="1400" dirty="0"/>
              <a:t>New member</a:t>
            </a:r>
          </a:p>
          <a:p>
            <a:r>
              <a:rPr lang="en-US" sz="1400" dirty="0"/>
              <a:t>About us</a:t>
            </a:r>
          </a:p>
          <a:p>
            <a:endParaRPr lang="en-US" sz="1400" dirty="0"/>
          </a:p>
          <a:p>
            <a:r>
              <a:rPr lang="en-US" sz="1400" dirty="0"/>
              <a:t>Studbooks</a:t>
            </a:r>
          </a:p>
          <a:p>
            <a:r>
              <a:rPr lang="en-US" sz="1400" dirty="0"/>
              <a:t>Kennels</a:t>
            </a:r>
          </a:p>
          <a:p>
            <a:r>
              <a:rPr lang="en-US" sz="1400" dirty="0"/>
              <a:t>Breeders and Owners</a:t>
            </a:r>
          </a:p>
          <a:p>
            <a:endParaRPr lang="en-US" sz="1400" dirty="0"/>
          </a:p>
          <a:p>
            <a:r>
              <a:rPr lang="en-US" sz="1400" b="1" u="sng" dirty="0"/>
              <a:t>Add content</a:t>
            </a:r>
            <a:r>
              <a:rPr lang="en-US" sz="1400" dirty="0"/>
              <a:t>	</a:t>
            </a:r>
          </a:p>
          <a:p>
            <a:r>
              <a:rPr lang="en-US" sz="1400" dirty="0"/>
              <a:t>Borzoi</a:t>
            </a:r>
          </a:p>
          <a:p>
            <a:r>
              <a:rPr lang="en-US" sz="1400" dirty="0"/>
              <a:t>History</a:t>
            </a:r>
          </a:p>
          <a:p>
            <a:r>
              <a:rPr lang="en-US" sz="1400" dirty="0"/>
              <a:t>Art</a:t>
            </a:r>
          </a:p>
          <a:p>
            <a:r>
              <a:rPr lang="en-US" sz="1400"/>
              <a:t>Books</a:t>
            </a:r>
          </a:p>
          <a:p>
            <a:endParaRPr lang="en-US" sz="1400" dirty="0"/>
          </a:p>
          <a:p>
            <a:r>
              <a:rPr lang="en-US" sz="1400" dirty="0"/>
              <a:t>My account</a:t>
            </a:r>
          </a:p>
          <a:p>
            <a:r>
              <a:rPr lang="en-US" sz="1400" dirty="0"/>
              <a:t>Log out</a:t>
            </a:r>
          </a:p>
        </p:txBody>
      </p:sp>
      <p:sp>
        <p:nvSpPr>
          <p:cNvPr id="19" name="textruta 18">
            <a:extLst>
              <a:ext uri="{FF2B5EF4-FFF2-40B4-BE49-F238E27FC236}">
                <a16:creationId xmlns:a16="http://schemas.microsoft.com/office/drawing/2014/main" id="{B072ECE3-C748-4EED-A468-EBD69EA3A0B1}"/>
              </a:ext>
            </a:extLst>
          </p:cNvPr>
          <p:cNvSpPr txBox="1"/>
          <p:nvPr/>
        </p:nvSpPr>
        <p:spPr>
          <a:xfrm>
            <a:off x="455342" y="1042391"/>
            <a:ext cx="11623769" cy="369332"/>
          </a:xfrm>
          <a:prstGeom prst="rect">
            <a:avLst/>
          </a:prstGeom>
          <a:noFill/>
        </p:spPr>
        <p:txBody>
          <a:bodyPr wrap="square" rtlCol="0">
            <a:spAutoFit/>
          </a:bodyPr>
          <a:lstStyle/>
          <a:p>
            <a:r>
              <a:rPr lang="en-US" b="1" dirty="0"/>
              <a:t>Menu</a:t>
            </a:r>
            <a:r>
              <a:rPr lang="en-US" dirty="0">
                <a:solidFill>
                  <a:srgbClr val="7030A0"/>
                </a:solidFill>
              </a:rPr>
              <a:t>  Encyclopedia  Collections   Events  Storytellers Club forums  Media  Wall of Honor   Maps</a:t>
            </a:r>
          </a:p>
        </p:txBody>
      </p:sp>
      <p:sp>
        <p:nvSpPr>
          <p:cNvPr id="2" name="textruta 1">
            <a:extLst>
              <a:ext uri="{FF2B5EF4-FFF2-40B4-BE49-F238E27FC236}">
                <a16:creationId xmlns:a16="http://schemas.microsoft.com/office/drawing/2014/main" id="{D4469B2F-36AA-4993-A0A0-22D1B2594977}"/>
              </a:ext>
            </a:extLst>
          </p:cNvPr>
          <p:cNvSpPr txBox="1"/>
          <p:nvPr/>
        </p:nvSpPr>
        <p:spPr>
          <a:xfrm>
            <a:off x="3885556" y="2727783"/>
            <a:ext cx="6716889" cy="461665"/>
          </a:xfrm>
          <a:prstGeom prst="rect">
            <a:avLst/>
          </a:prstGeom>
          <a:noFill/>
        </p:spPr>
        <p:txBody>
          <a:bodyPr wrap="square" rtlCol="0">
            <a:spAutoFit/>
          </a:bodyPr>
          <a:lstStyle/>
          <a:p>
            <a:r>
              <a:rPr lang="en-US" sz="2400" dirty="0"/>
              <a:t>This is what the members see when logged in.</a:t>
            </a:r>
          </a:p>
        </p:txBody>
      </p:sp>
      <p:sp>
        <p:nvSpPr>
          <p:cNvPr id="18" name="textruta 17">
            <a:extLst>
              <a:ext uri="{FF2B5EF4-FFF2-40B4-BE49-F238E27FC236}">
                <a16:creationId xmlns:a16="http://schemas.microsoft.com/office/drawing/2014/main" id="{3226D4FA-0E61-4645-99C4-079C73318E58}"/>
              </a:ext>
            </a:extLst>
          </p:cNvPr>
          <p:cNvSpPr txBox="1"/>
          <p:nvPr/>
        </p:nvSpPr>
        <p:spPr>
          <a:xfrm>
            <a:off x="9493956" y="467707"/>
            <a:ext cx="2698044" cy="369332"/>
          </a:xfrm>
          <a:prstGeom prst="rect">
            <a:avLst/>
          </a:prstGeom>
          <a:noFill/>
          <a:ln>
            <a:solidFill>
              <a:schemeClr val="tx1"/>
            </a:solidFill>
          </a:ln>
        </p:spPr>
        <p:txBody>
          <a:bodyPr wrap="square" rtlCol="0">
            <a:spAutoFit/>
          </a:bodyPr>
          <a:lstStyle/>
          <a:p>
            <a:r>
              <a:rPr lang="en-US" dirty="0"/>
              <a:t>Log in</a:t>
            </a:r>
          </a:p>
        </p:txBody>
      </p:sp>
    </p:spTree>
    <p:extLst>
      <p:ext uri="{BB962C8B-B14F-4D97-AF65-F5344CB8AC3E}">
        <p14:creationId xmlns:p14="http://schemas.microsoft.com/office/powerpoint/2010/main" val="3818212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7" name="Bildobjekt 16" descr="En bild som visar text&#10;&#10;Automatiskt genererad beskrivning">
            <a:extLst>
              <a:ext uri="{FF2B5EF4-FFF2-40B4-BE49-F238E27FC236}">
                <a16:creationId xmlns:a16="http://schemas.microsoft.com/office/drawing/2014/main" id="{7AEC03DF-DE19-4008-ADA8-46E92D2AF21E}"/>
              </a:ext>
            </a:extLst>
          </p:cNvPr>
          <p:cNvPicPr>
            <a:picLocks noChangeAspect="1"/>
          </p:cNvPicPr>
          <p:nvPr/>
        </p:nvPicPr>
        <p:blipFill>
          <a:blip r:embed="rId2">
            <a:extLst>
              <a:ext uri="{BEBA8EAE-BF5A-486C-A8C5-ECC9F3942E4B}">
                <a14:imgProps xmlns:a14="http://schemas.microsoft.com/office/drawing/2010/main">
                  <a14:imgLayer r:embed="rId3">
                    <a14:imgEffect>
                      <a14:saturation sat="366000"/>
                    </a14:imgEffect>
                  </a14:imgLayer>
                </a14:imgProps>
              </a:ext>
              <a:ext uri="{28A0092B-C50C-407E-A947-70E740481C1C}">
                <a14:useLocalDpi xmlns:a14="http://schemas.microsoft.com/office/drawing/2010/main" val="0"/>
              </a:ext>
            </a:extLst>
          </a:blip>
          <a:stretch>
            <a:fillRect/>
          </a:stretch>
        </p:blipFill>
        <p:spPr>
          <a:xfrm>
            <a:off x="-201469" y="0"/>
            <a:ext cx="12393469" cy="7497704"/>
          </a:xfrm>
          <a:prstGeom prst="rect">
            <a:avLst/>
          </a:prstGeom>
        </p:spPr>
      </p:pic>
      <p:sp>
        <p:nvSpPr>
          <p:cNvPr id="9" name="textruta 8">
            <a:extLst>
              <a:ext uri="{FF2B5EF4-FFF2-40B4-BE49-F238E27FC236}">
                <a16:creationId xmlns:a16="http://schemas.microsoft.com/office/drawing/2014/main" id="{3B47AADD-6A8B-4BBF-8B53-3DC9AB5847A6}"/>
              </a:ext>
            </a:extLst>
          </p:cNvPr>
          <p:cNvSpPr txBox="1"/>
          <p:nvPr/>
        </p:nvSpPr>
        <p:spPr>
          <a:xfrm>
            <a:off x="2013354" y="467707"/>
            <a:ext cx="4653560" cy="461665"/>
          </a:xfrm>
          <a:prstGeom prst="rect">
            <a:avLst/>
          </a:prstGeom>
          <a:noFill/>
        </p:spPr>
        <p:txBody>
          <a:bodyPr wrap="square" rtlCol="0">
            <a:spAutoFit/>
          </a:bodyPr>
          <a:lstStyle/>
          <a:p>
            <a:r>
              <a:rPr lang="en-US" sz="2400" dirty="0">
                <a:solidFill>
                  <a:srgbClr val="7030A0"/>
                </a:solidFill>
                <a:latin typeface="Bookman Old Style" panose="02050604050505020204" pitchFamily="18" charset="0"/>
              </a:rPr>
              <a:t>The Borzoi Encyclopedia</a:t>
            </a:r>
          </a:p>
        </p:txBody>
      </p:sp>
      <p:pic>
        <p:nvPicPr>
          <p:cNvPr id="21" name="Platshållare för innehåll 9" descr="En bild som visar utomhus, däggdjur, man, hund&#10;&#10;Automatiskt genererad beskrivning">
            <a:extLst>
              <a:ext uri="{FF2B5EF4-FFF2-40B4-BE49-F238E27FC236}">
                <a16:creationId xmlns:a16="http://schemas.microsoft.com/office/drawing/2014/main" id="{CEDB522B-B8A5-4F3E-B532-1AFE540025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7417" y="359048"/>
            <a:ext cx="932703" cy="614893"/>
          </a:xfrm>
          <a:prstGeom prst="rect">
            <a:avLst/>
          </a:prstGeom>
        </p:spPr>
      </p:pic>
      <p:pic>
        <p:nvPicPr>
          <p:cNvPr id="11" name="Bildobjekt 10">
            <a:extLst>
              <a:ext uri="{FF2B5EF4-FFF2-40B4-BE49-F238E27FC236}">
                <a16:creationId xmlns:a16="http://schemas.microsoft.com/office/drawing/2014/main" id="{2FDF3C49-C941-443F-8197-BFC9ECD4F9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85455" y="6183975"/>
            <a:ext cx="1904762" cy="857143"/>
          </a:xfrm>
          <a:prstGeom prst="rect">
            <a:avLst/>
          </a:prstGeom>
        </p:spPr>
      </p:pic>
      <p:pic>
        <p:nvPicPr>
          <p:cNvPr id="12" name="Bildobjekt 11">
            <a:extLst>
              <a:ext uri="{FF2B5EF4-FFF2-40B4-BE49-F238E27FC236}">
                <a16:creationId xmlns:a16="http://schemas.microsoft.com/office/drawing/2014/main" id="{A6225CCA-6372-4939-A1C7-F25CAA39C2A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77895" y="6184967"/>
            <a:ext cx="2016807" cy="857143"/>
          </a:xfrm>
          <a:prstGeom prst="rect">
            <a:avLst/>
          </a:prstGeom>
        </p:spPr>
      </p:pic>
      <p:pic>
        <p:nvPicPr>
          <p:cNvPr id="13" name="Bildobjekt 12">
            <a:extLst>
              <a:ext uri="{FF2B5EF4-FFF2-40B4-BE49-F238E27FC236}">
                <a16:creationId xmlns:a16="http://schemas.microsoft.com/office/drawing/2014/main" id="{6F99B588-A360-4AD1-9A52-E542F9DBF46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96000" y="6184967"/>
            <a:ext cx="1752600" cy="857250"/>
          </a:xfrm>
          <a:prstGeom prst="rect">
            <a:avLst/>
          </a:prstGeom>
        </p:spPr>
      </p:pic>
      <p:pic>
        <p:nvPicPr>
          <p:cNvPr id="14" name="Bildobjekt 13">
            <a:extLst>
              <a:ext uri="{FF2B5EF4-FFF2-40B4-BE49-F238E27FC236}">
                <a16:creationId xmlns:a16="http://schemas.microsoft.com/office/drawing/2014/main" id="{319DD900-B0D6-4EB5-804C-CF382A90162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90488" y="6158862"/>
            <a:ext cx="920989" cy="846314"/>
          </a:xfrm>
          <a:prstGeom prst="rect">
            <a:avLst/>
          </a:prstGeom>
        </p:spPr>
      </p:pic>
      <p:pic>
        <p:nvPicPr>
          <p:cNvPr id="15" name="Bildobjekt 14">
            <a:extLst>
              <a:ext uri="{FF2B5EF4-FFF2-40B4-BE49-F238E27FC236}">
                <a16:creationId xmlns:a16="http://schemas.microsoft.com/office/drawing/2014/main" id="{B0BFEBC4-63DD-4ED0-A003-4CFA9CC52F4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807897" y="6158862"/>
            <a:ext cx="794548" cy="839951"/>
          </a:xfrm>
          <a:prstGeom prst="rect">
            <a:avLst/>
          </a:prstGeom>
        </p:spPr>
      </p:pic>
      <p:sp>
        <p:nvSpPr>
          <p:cNvPr id="16" name="Pil: höger 15">
            <a:extLst>
              <a:ext uri="{FF2B5EF4-FFF2-40B4-BE49-F238E27FC236}">
                <a16:creationId xmlns:a16="http://schemas.microsoft.com/office/drawing/2014/main" id="{60AE84C3-3698-45B6-B522-C20B60CD17D2}"/>
              </a:ext>
            </a:extLst>
          </p:cNvPr>
          <p:cNvSpPr/>
          <p:nvPr/>
        </p:nvSpPr>
        <p:spPr>
          <a:xfrm>
            <a:off x="11164823" y="6393540"/>
            <a:ext cx="553673" cy="3705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il: vänster 19">
            <a:extLst>
              <a:ext uri="{FF2B5EF4-FFF2-40B4-BE49-F238E27FC236}">
                <a16:creationId xmlns:a16="http://schemas.microsoft.com/office/drawing/2014/main" id="{87E33C57-7277-497D-B428-AE0756A121FD}"/>
              </a:ext>
            </a:extLst>
          </p:cNvPr>
          <p:cNvSpPr/>
          <p:nvPr/>
        </p:nvSpPr>
        <p:spPr>
          <a:xfrm>
            <a:off x="598688" y="6418157"/>
            <a:ext cx="488729" cy="3693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ruta 17">
            <a:extLst>
              <a:ext uri="{FF2B5EF4-FFF2-40B4-BE49-F238E27FC236}">
                <a16:creationId xmlns:a16="http://schemas.microsoft.com/office/drawing/2014/main" id="{6035E2B7-30CA-402A-8AC9-82661D2460B2}"/>
              </a:ext>
            </a:extLst>
          </p:cNvPr>
          <p:cNvSpPr txBox="1"/>
          <p:nvPr/>
        </p:nvSpPr>
        <p:spPr>
          <a:xfrm>
            <a:off x="183502" y="1435185"/>
            <a:ext cx="1846750" cy="5047536"/>
          </a:xfrm>
          <a:prstGeom prst="rect">
            <a:avLst/>
          </a:prstGeom>
          <a:solidFill>
            <a:schemeClr val="bg1">
              <a:lumMod val="95000"/>
            </a:schemeClr>
          </a:solidFill>
          <a:ln>
            <a:solidFill>
              <a:schemeClr val="tx1"/>
            </a:solidFill>
          </a:ln>
        </p:spPr>
        <p:txBody>
          <a:bodyPr wrap="square" rtlCol="0">
            <a:spAutoFit/>
          </a:bodyPr>
          <a:lstStyle/>
          <a:p>
            <a:r>
              <a:rPr lang="en-US" sz="1400" dirty="0"/>
              <a:t>Log in</a:t>
            </a:r>
          </a:p>
          <a:p>
            <a:r>
              <a:rPr lang="en-US" sz="1400" dirty="0"/>
              <a:t>New member</a:t>
            </a:r>
          </a:p>
          <a:p>
            <a:r>
              <a:rPr lang="en-US" sz="1400" dirty="0"/>
              <a:t>About us</a:t>
            </a:r>
          </a:p>
          <a:p>
            <a:endParaRPr lang="en-US" sz="1400" dirty="0"/>
          </a:p>
          <a:p>
            <a:r>
              <a:rPr lang="en-US" sz="1400" dirty="0"/>
              <a:t>Studbooks</a:t>
            </a:r>
          </a:p>
          <a:p>
            <a:r>
              <a:rPr lang="en-US" sz="1400" dirty="0"/>
              <a:t>Review unpublished</a:t>
            </a:r>
          </a:p>
          <a:p>
            <a:r>
              <a:rPr lang="en-US" sz="1400" dirty="0"/>
              <a:t>Review parents</a:t>
            </a:r>
          </a:p>
          <a:p>
            <a:r>
              <a:rPr lang="en-US" sz="1400" dirty="0"/>
              <a:t>Review imports</a:t>
            </a:r>
          </a:p>
          <a:p>
            <a:r>
              <a:rPr lang="en-US" sz="1400" dirty="0"/>
              <a:t>Kennels</a:t>
            </a:r>
          </a:p>
          <a:p>
            <a:r>
              <a:rPr lang="en-US" sz="1400" dirty="0"/>
              <a:t>Breeders and Owners</a:t>
            </a:r>
          </a:p>
          <a:p>
            <a:r>
              <a:rPr lang="en-US" sz="1400" dirty="0"/>
              <a:t>Guides/help</a:t>
            </a:r>
          </a:p>
          <a:p>
            <a:endParaRPr lang="en-US" sz="1400" dirty="0"/>
          </a:p>
          <a:p>
            <a:r>
              <a:rPr lang="en-US" sz="1400" b="1" u="sng" dirty="0"/>
              <a:t>Add content</a:t>
            </a:r>
            <a:r>
              <a:rPr lang="en-US" sz="1400" dirty="0"/>
              <a:t>	</a:t>
            </a:r>
          </a:p>
          <a:p>
            <a:r>
              <a:rPr lang="en-US" sz="1400" dirty="0"/>
              <a:t>Borzoi</a:t>
            </a:r>
          </a:p>
          <a:p>
            <a:r>
              <a:rPr lang="en-US" sz="1400" dirty="0"/>
              <a:t>History</a:t>
            </a:r>
          </a:p>
          <a:p>
            <a:r>
              <a:rPr lang="en-US" sz="1400" dirty="0"/>
              <a:t>Art</a:t>
            </a:r>
          </a:p>
          <a:p>
            <a:r>
              <a:rPr lang="en-US" sz="1400" dirty="0"/>
              <a:t>Collection</a:t>
            </a:r>
          </a:p>
          <a:p>
            <a:r>
              <a:rPr lang="en-US" sz="1400" dirty="0"/>
              <a:t>Event</a:t>
            </a:r>
          </a:p>
          <a:p>
            <a:r>
              <a:rPr lang="en-US" sz="1400" dirty="0"/>
              <a:t>Personal story</a:t>
            </a:r>
          </a:p>
          <a:p>
            <a:r>
              <a:rPr lang="en-US" sz="1400" b="1" dirty="0"/>
              <a:t>More</a:t>
            </a:r>
          </a:p>
          <a:p>
            <a:endParaRPr lang="en-US" sz="1400" dirty="0"/>
          </a:p>
          <a:p>
            <a:r>
              <a:rPr lang="en-US" sz="1400" dirty="0"/>
              <a:t>My account</a:t>
            </a:r>
          </a:p>
          <a:p>
            <a:r>
              <a:rPr lang="en-US" sz="1400" dirty="0"/>
              <a:t>Log out</a:t>
            </a:r>
          </a:p>
        </p:txBody>
      </p:sp>
      <p:sp>
        <p:nvSpPr>
          <p:cNvPr id="19" name="Platshållare för sidfot 2">
            <a:extLst>
              <a:ext uri="{FF2B5EF4-FFF2-40B4-BE49-F238E27FC236}">
                <a16:creationId xmlns:a16="http://schemas.microsoft.com/office/drawing/2014/main" id="{082ACC75-5D63-45DB-9844-BF7537A69979}"/>
              </a:ext>
            </a:extLst>
          </p:cNvPr>
          <p:cNvSpPr>
            <a:spLocks noGrp="1"/>
          </p:cNvSpPr>
          <p:nvPr>
            <p:ph idx="1"/>
          </p:nvPr>
        </p:nvSpPr>
        <p:spPr>
          <a:xfrm>
            <a:off x="1463768" y="1779200"/>
            <a:ext cx="8452084" cy="369333"/>
          </a:xfrm>
        </p:spPr>
        <p:txBody>
          <a:bodyPr>
            <a:noAutofit/>
          </a:bodyPr>
          <a:lstStyle/>
          <a:p>
            <a:r>
              <a:rPr lang="sv-SE" sz="1800" dirty="0">
                <a:highlight>
                  <a:srgbClr val="FFFF00"/>
                </a:highlight>
              </a:rPr>
              <a:t>The </a:t>
            </a:r>
            <a:r>
              <a:rPr lang="sv-SE" sz="1800" dirty="0" err="1">
                <a:highlight>
                  <a:srgbClr val="FFFF00"/>
                </a:highlight>
              </a:rPr>
              <a:t>menu</a:t>
            </a:r>
            <a:r>
              <a:rPr lang="sv-SE" sz="1800" dirty="0">
                <a:highlight>
                  <a:srgbClr val="FFFF00"/>
                </a:highlight>
              </a:rPr>
              <a:t> </a:t>
            </a:r>
            <a:r>
              <a:rPr lang="sv-SE" sz="1800" dirty="0" err="1">
                <a:highlight>
                  <a:srgbClr val="FFFF00"/>
                </a:highlight>
              </a:rPr>
              <a:t>Authors</a:t>
            </a:r>
            <a:r>
              <a:rPr lang="sv-SE" sz="1800" dirty="0">
                <a:highlight>
                  <a:srgbClr val="FFFF00"/>
                </a:highlight>
              </a:rPr>
              <a:t>/Editors </a:t>
            </a:r>
            <a:r>
              <a:rPr lang="sv-SE" sz="1800" dirty="0" err="1">
                <a:highlight>
                  <a:srgbClr val="FFFF00"/>
                </a:highlight>
              </a:rPr>
              <a:t>sees</a:t>
            </a:r>
            <a:r>
              <a:rPr lang="sv-SE" sz="1800" dirty="0">
                <a:highlight>
                  <a:srgbClr val="FFFF00"/>
                </a:highlight>
              </a:rPr>
              <a:t>. Gives access to </a:t>
            </a:r>
            <a:r>
              <a:rPr lang="sv-SE" sz="1800" dirty="0" err="1">
                <a:highlight>
                  <a:srgbClr val="FFFF00"/>
                </a:highlight>
              </a:rPr>
              <a:t>adding</a:t>
            </a:r>
            <a:r>
              <a:rPr lang="sv-SE" sz="1800" dirty="0">
                <a:highlight>
                  <a:srgbClr val="FFFF00"/>
                </a:highlight>
              </a:rPr>
              <a:t> </a:t>
            </a:r>
            <a:r>
              <a:rPr lang="sv-SE" sz="1800" dirty="0" err="1">
                <a:highlight>
                  <a:srgbClr val="FFFF00"/>
                </a:highlight>
              </a:rPr>
              <a:t>content</a:t>
            </a:r>
            <a:r>
              <a:rPr lang="sv-SE" sz="1800" dirty="0">
                <a:highlight>
                  <a:srgbClr val="FFFF00"/>
                </a:highlight>
              </a:rPr>
              <a:t> to the </a:t>
            </a:r>
            <a:r>
              <a:rPr lang="sv-SE" sz="1800" dirty="0" err="1">
                <a:highlight>
                  <a:srgbClr val="FFFF00"/>
                </a:highlight>
              </a:rPr>
              <a:t>database</a:t>
            </a:r>
            <a:r>
              <a:rPr lang="sv-SE" sz="1800" dirty="0">
                <a:highlight>
                  <a:srgbClr val="FFFF00"/>
                </a:highlight>
              </a:rPr>
              <a:t>!</a:t>
            </a:r>
            <a:endParaRPr lang="en-US" sz="1800" dirty="0">
              <a:highlight>
                <a:srgbClr val="FFFF00"/>
              </a:highlight>
            </a:endParaRPr>
          </a:p>
        </p:txBody>
      </p:sp>
      <p:sp>
        <p:nvSpPr>
          <p:cNvPr id="22" name="textruta 21">
            <a:extLst>
              <a:ext uri="{FF2B5EF4-FFF2-40B4-BE49-F238E27FC236}">
                <a16:creationId xmlns:a16="http://schemas.microsoft.com/office/drawing/2014/main" id="{6FA4F04E-8BEE-4A66-99F8-D8E9C148A262}"/>
              </a:ext>
            </a:extLst>
          </p:cNvPr>
          <p:cNvSpPr txBox="1"/>
          <p:nvPr/>
        </p:nvSpPr>
        <p:spPr>
          <a:xfrm>
            <a:off x="488489" y="952449"/>
            <a:ext cx="11623769" cy="369332"/>
          </a:xfrm>
          <a:prstGeom prst="rect">
            <a:avLst/>
          </a:prstGeom>
          <a:noFill/>
        </p:spPr>
        <p:txBody>
          <a:bodyPr wrap="square" rtlCol="0">
            <a:spAutoFit/>
          </a:bodyPr>
          <a:lstStyle/>
          <a:p>
            <a:r>
              <a:rPr lang="en-US" b="1" dirty="0"/>
              <a:t>Home</a:t>
            </a:r>
            <a:r>
              <a:rPr lang="en-US" dirty="0">
                <a:solidFill>
                  <a:srgbClr val="7030A0"/>
                </a:solidFill>
              </a:rPr>
              <a:t>  Encyclopedia  Collections   Events  Storytellers Club forums  Media  Wall of Honor   Maps</a:t>
            </a:r>
          </a:p>
        </p:txBody>
      </p:sp>
      <p:sp>
        <p:nvSpPr>
          <p:cNvPr id="23" name="textruta 22">
            <a:extLst>
              <a:ext uri="{FF2B5EF4-FFF2-40B4-BE49-F238E27FC236}">
                <a16:creationId xmlns:a16="http://schemas.microsoft.com/office/drawing/2014/main" id="{653DCA53-2558-4A75-8582-9DD1C4036007}"/>
              </a:ext>
            </a:extLst>
          </p:cNvPr>
          <p:cNvSpPr txBox="1"/>
          <p:nvPr/>
        </p:nvSpPr>
        <p:spPr>
          <a:xfrm>
            <a:off x="9493956" y="467707"/>
            <a:ext cx="2698044" cy="369332"/>
          </a:xfrm>
          <a:prstGeom prst="rect">
            <a:avLst/>
          </a:prstGeom>
          <a:noFill/>
          <a:ln>
            <a:solidFill>
              <a:schemeClr val="tx1"/>
            </a:solidFill>
          </a:ln>
        </p:spPr>
        <p:txBody>
          <a:bodyPr wrap="square" rtlCol="0">
            <a:spAutoFit/>
          </a:bodyPr>
          <a:lstStyle/>
          <a:p>
            <a:r>
              <a:rPr lang="en-US" dirty="0"/>
              <a:t>Log in</a:t>
            </a:r>
          </a:p>
        </p:txBody>
      </p:sp>
    </p:spTree>
    <p:extLst>
      <p:ext uri="{BB962C8B-B14F-4D97-AF65-F5344CB8AC3E}">
        <p14:creationId xmlns:p14="http://schemas.microsoft.com/office/powerpoint/2010/main" val="2347241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7" name="Bildobjekt 16" descr="En bild som visar text&#10;&#10;Automatiskt genererad beskrivning">
            <a:extLst>
              <a:ext uri="{FF2B5EF4-FFF2-40B4-BE49-F238E27FC236}">
                <a16:creationId xmlns:a16="http://schemas.microsoft.com/office/drawing/2014/main" id="{7AEC03DF-DE19-4008-ADA8-46E92D2AF21E}"/>
              </a:ext>
            </a:extLst>
          </p:cNvPr>
          <p:cNvPicPr>
            <a:picLocks noChangeAspect="1"/>
          </p:cNvPicPr>
          <p:nvPr/>
        </p:nvPicPr>
        <p:blipFill>
          <a:blip r:embed="rId2">
            <a:extLst>
              <a:ext uri="{BEBA8EAE-BF5A-486C-A8C5-ECC9F3942E4B}">
                <a14:imgProps xmlns:a14="http://schemas.microsoft.com/office/drawing/2010/main">
                  <a14:imgLayer r:embed="rId3">
                    <a14:imgEffect>
                      <a14:saturation sat="366000"/>
                    </a14:imgEffect>
                  </a14:imgLayer>
                </a14:imgProps>
              </a:ext>
              <a:ext uri="{28A0092B-C50C-407E-A947-70E740481C1C}">
                <a14:useLocalDpi xmlns:a14="http://schemas.microsoft.com/office/drawing/2010/main" val="0"/>
              </a:ext>
            </a:extLst>
          </a:blip>
          <a:stretch>
            <a:fillRect/>
          </a:stretch>
        </p:blipFill>
        <p:spPr>
          <a:xfrm>
            <a:off x="-223684" y="0"/>
            <a:ext cx="12393469" cy="7497704"/>
          </a:xfrm>
          <a:prstGeom prst="rect">
            <a:avLst/>
          </a:prstGeom>
        </p:spPr>
      </p:pic>
      <p:sp>
        <p:nvSpPr>
          <p:cNvPr id="9" name="textruta 8">
            <a:extLst>
              <a:ext uri="{FF2B5EF4-FFF2-40B4-BE49-F238E27FC236}">
                <a16:creationId xmlns:a16="http://schemas.microsoft.com/office/drawing/2014/main" id="{3B47AADD-6A8B-4BBF-8B53-3DC9AB5847A6}"/>
              </a:ext>
            </a:extLst>
          </p:cNvPr>
          <p:cNvSpPr txBox="1"/>
          <p:nvPr/>
        </p:nvSpPr>
        <p:spPr>
          <a:xfrm>
            <a:off x="2013354" y="467707"/>
            <a:ext cx="4653560" cy="461665"/>
          </a:xfrm>
          <a:prstGeom prst="rect">
            <a:avLst/>
          </a:prstGeom>
          <a:noFill/>
        </p:spPr>
        <p:txBody>
          <a:bodyPr wrap="square" rtlCol="0">
            <a:spAutoFit/>
          </a:bodyPr>
          <a:lstStyle/>
          <a:p>
            <a:r>
              <a:rPr lang="en-US" sz="2400" dirty="0">
                <a:solidFill>
                  <a:srgbClr val="7030A0"/>
                </a:solidFill>
                <a:latin typeface="Bookman Old Style" panose="02050604050505020204" pitchFamily="18" charset="0"/>
              </a:rPr>
              <a:t>The Borzoi Encyclopedia</a:t>
            </a:r>
          </a:p>
        </p:txBody>
      </p:sp>
      <p:pic>
        <p:nvPicPr>
          <p:cNvPr id="21" name="Platshållare för innehåll 9" descr="En bild som visar utomhus, däggdjur, man, hund&#10;&#10;Automatiskt genererad beskrivning">
            <a:extLst>
              <a:ext uri="{FF2B5EF4-FFF2-40B4-BE49-F238E27FC236}">
                <a16:creationId xmlns:a16="http://schemas.microsoft.com/office/drawing/2014/main" id="{CEDB522B-B8A5-4F3E-B532-1AFE540025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7417" y="359048"/>
            <a:ext cx="932703" cy="614893"/>
          </a:xfrm>
          <a:prstGeom prst="rect">
            <a:avLst/>
          </a:prstGeom>
        </p:spPr>
      </p:pic>
      <p:pic>
        <p:nvPicPr>
          <p:cNvPr id="11" name="Bildobjekt 10">
            <a:extLst>
              <a:ext uri="{FF2B5EF4-FFF2-40B4-BE49-F238E27FC236}">
                <a16:creationId xmlns:a16="http://schemas.microsoft.com/office/drawing/2014/main" id="{2FDF3C49-C941-443F-8197-BFC9ECD4F9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85455" y="6183975"/>
            <a:ext cx="1904762" cy="857143"/>
          </a:xfrm>
          <a:prstGeom prst="rect">
            <a:avLst/>
          </a:prstGeom>
        </p:spPr>
      </p:pic>
      <p:pic>
        <p:nvPicPr>
          <p:cNvPr id="12" name="Bildobjekt 11">
            <a:extLst>
              <a:ext uri="{FF2B5EF4-FFF2-40B4-BE49-F238E27FC236}">
                <a16:creationId xmlns:a16="http://schemas.microsoft.com/office/drawing/2014/main" id="{A6225CCA-6372-4939-A1C7-F25CAA39C2A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77895" y="6184967"/>
            <a:ext cx="2016807" cy="857143"/>
          </a:xfrm>
          <a:prstGeom prst="rect">
            <a:avLst/>
          </a:prstGeom>
        </p:spPr>
      </p:pic>
      <p:pic>
        <p:nvPicPr>
          <p:cNvPr id="13" name="Bildobjekt 12">
            <a:extLst>
              <a:ext uri="{FF2B5EF4-FFF2-40B4-BE49-F238E27FC236}">
                <a16:creationId xmlns:a16="http://schemas.microsoft.com/office/drawing/2014/main" id="{6F99B588-A360-4AD1-9A52-E542F9DBF46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96000" y="6184967"/>
            <a:ext cx="1752600" cy="857250"/>
          </a:xfrm>
          <a:prstGeom prst="rect">
            <a:avLst/>
          </a:prstGeom>
        </p:spPr>
      </p:pic>
      <p:pic>
        <p:nvPicPr>
          <p:cNvPr id="14" name="Bildobjekt 13">
            <a:extLst>
              <a:ext uri="{FF2B5EF4-FFF2-40B4-BE49-F238E27FC236}">
                <a16:creationId xmlns:a16="http://schemas.microsoft.com/office/drawing/2014/main" id="{319DD900-B0D6-4EB5-804C-CF382A90162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90488" y="6158862"/>
            <a:ext cx="920989" cy="846314"/>
          </a:xfrm>
          <a:prstGeom prst="rect">
            <a:avLst/>
          </a:prstGeom>
        </p:spPr>
      </p:pic>
      <p:pic>
        <p:nvPicPr>
          <p:cNvPr id="15" name="Bildobjekt 14">
            <a:extLst>
              <a:ext uri="{FF2B5EF4-FFF2-40B4-BE49-F238E27FC236}">
                <a16:creationId xmlns:a16="http://schemas.microsoft.com/office/drawing/2014/main" id="{B0BFEBC4-63DD-4ED0-A003-4CFA9CC52F4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807897" y="6158862"/>
            <a:ext cx="794548" cy="839951"/>
          </a:xfrm>
          <a:prstGeom prst="rect">
            <a:avLst/>
          </a:prstGeom>
        </p:spPr>
      </p:pic>
      <p:sp>
        <p:nvSpPr>
          <p:cNvPr id="16" name="Pil: höger 15">
            <a:extLst>
              <a:ext uri="{FF2B5EF4-FFF2-40B4-BE49-F238E27FC236}">
                <a16:creationId xmlns:a16="http://schemas.microsoft.com/office/drawing/2014/main" id="{60AE84C3-3698-45B6-B522-C20B60CD17D2}"/>
              </a:ext>
            </a:extLst>
          </p:cNvPr>
          <p:cNvSpPr/>
          <p:nvPr/>
        </p:nvSpPr>
        <p:spPr>
          <a:xfrm>
            <a:off x="11164823" y="6393540"/>
            <a:ext cx="553673" cy="3705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il: vänster 19">
            <a:extLst>
              <a:ext uri="{FF2B5EF4-FFF2-40B4-BE49-F238E27FC236}">
                <a16:creationId xmlns:a16="http://schemas.microsoft.com/office/drawing/2014/main" id="{87E33C57-7277-497D-B428-AE0756A121FD}"/>
              </a:ext>
            </a:extLst>
          </p:cNvPr>
          <p:cNvSpPr/>
          <p:nvPr/>
        </p:nvSpPr>
        <p:spPr>
          <a:xfrm>
            <a:off x="598688" y="6418157"/>
            <a:ext cx="488729" cy="3693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ruta 17">
            <a:extLst>
              <a:ext uri="{FF2B5EF4-FFF2-40B4-BE49-F238E27FC236}">
                <a16:creationId xmlns:a16="http://schemas.microsoft.com/office/drawing/2014/main" id="{6035E2B7-30CA-402A-8AC9-82661D2460B2}"/>
              </a:ext>
            </a:extLst>
          </p:cNvPr>
          <p:cNvSpPr txBox="1"/>
          <p:nvPr/>
        </p:nvSpPr>
        <p:spPr>
          <a:xfrm>
            <a:off x="183502" y="1435185"/>
            <a:ext cx="1846750" cy="5047536"/>
          </a:xfrm>
          <a:prstGeom prst="rect">
            <a:avLst/>
          </a:prstGeom>
          <a:solidFill>
            <a:schemeClr val="bg1">
              <a:lumMod val="95000"/>
            </a:schemeClr>
          </a:solidFill>
          <a:ln>
            <a:solidFill>
              <a:schemeClr val="tx1"/>
            </a:solidFill>
          </a:ln>
        </p:spPr>
        <p:txBody>
          <a:bodyPr wrap="square" rtlCol="0">
            <a:spAutoFit/>
          </a:bodyPr>
          <a:lstStyle/>
          <a:p>
            <a:r>
              <a:rPr lang="en-US" sz="1400" dirty="0"/>
              <a:t>Log in</a:t>
            </a:r>
          </a:p>
          <a:p>
            <a:r>
              <a:rPr lang="en-US" sz="1400" dirty="0"/>
              <a:t>New member</a:t>
            </a:r>
          </a:p>
          <a:p>
            <a:r>
              <a:rPr lang="en-US" sz="1400" dirty="0"/>
              <a:t>About us</a:t>
            </a:r>
          </a:p>
          <a:p>
            <a:endParaRPr lang="en-US" sz="1400" dirty="0"/>
          </a:p>
          <a:p>
            <a:r>
              <a:rPr lang="en-US" sz="1400" dirty="0"/>
              <a:t>Studbooks</a:t>
            </a:r>
          </a:p>
          <a:p>
            <a:r>
              <a:rPr lang="en-US" sz="1400" dirty="0"/>
              <a:t>Review unpublished</a:t>
            </a:r>
          </a:p>
          <a:p>
            <a:r>
              <a:rPr lang="en-US" sz="1400" dirty="0"/>
              <a:t>Review parents</a:t>
            </a:r>
          </a:p>
          <a:p>
            <a:r>
              <a:rPr lang="en-US" sz="1400" dirty="0"/>
              <a:t>Review imports</a:t>
            </a:r>
          </a:p>
          <a:p>
            <a:r>
              <a:rPr lang="en-US" sz="1400" dirty="0"/>
              <a:t>Kennels</a:t>
            </a:r>
          </a:p>
          <a:p>
            <a:r>
              <a:rPr lang="en-US" sz="1400" dirty="0"/>
              <a:t>Breeders and Owners</a:t>
            </a:r>
          </a:p>
          <a:p>
            <a:r>
              <a:rPr lang="en-US" sz="1400" dirty="0"/>
              <a:t>Guides/help</a:t>
            </a:r>
          </a:p>
          <a:p>
            <a:endParaRPr lang="en-US" sz="1400" dirty="0"/>
          </a:p>
          <a:p>
            <a:r>
              <a:rPr lang="en-US" sz="1400" b="1" u="sng" dirty="0"/>
              <a:t>Add content</a:t>
            </a:r>
            <a:r>
              <a:rPr lang="en-US" sz="1400" dirty="0"/>
              <a:t>	</a:t>
            </a:r>
          </a:p>
          <a:p>
            <a:r>
              <a:rPr lang="en-US" sz="1400" dirty="0"/>
              <a:t>Borzoi</a:t>
            </a:r>
          </a:p>
          <a:p>
            <a:r>
              <a:rPr lang="en-US" sz="1400" dirty="0"/>
              <a:t>History</a:t>
            </a:r>
          </a:p>
          <a:p>
            <a:r>
              <a:rPr lang="en-US" sz="1400" dirty="0"/>
              <a:t>Art</a:t>
            </a:r>
          </a:p>
          <a:p>
            <a:r>
              <a:rPr lang="en-US" sz="1400" dirty="0"/>
              <a:t>Collection</a:t>
            </a:r>
          </a:p>
          <a:p>
            <a:r>
              <a:rPr lang="en-US" sz="1400" dirty="0"/>
              <a:t>Event</a:t>
            </a:r>
          </a:p>
          <a:p>
            <a:r>
              <a:rPr lang="en-US" sz="1400" dirty="0"/>
              <a:t>Personal story</a:t>
            </a:r>
          </a:p>
          <a:p>
            <a:r>
              <a:rPr lang="en-US" sz="1400" b="1" dirty="0"/>
              <a:t>More</a:t>
            </a:r>
          </a:p>
          <a:p>
            <a:endParaRPr lang="en-US" sz="1400" dirty="0"/>
          </a:p>
          <a:p>
            <a:r>
              <a:rPr lang="en-US" sz="1400" dirty="0"/>
              <a:t>My account</a:t>
            </a:r>
          </a:p>
          <a:p>
            <a:r>
              <a:rPr lang="en-US" sz="1400" dirty="0"/>
              <a:t>Log out</a:t>
            </a:r>
          </a:p>
        </p:txBody>
      </p:sp>
      <p:sp>
        <p:nvSpPr>
          <p:cNvPr id="22" name="textruta 21">
            <a:extLst>
              <a:ext uri="{FF2B5EF4-FFF2-40B4-BE49-F238E27FC236}">
                <a16:creationId xmlns:a16="http://schemas.microsoft.com/office/drawing/2014/main" id="{6FA4F04E-8BEE-4A66-99F8-D8E9C148A262}"/>
              </a:ext>
            </a:extLst>
          </p:cNvPr>
          <p:cNvSpPr txBox="1"/>
          <p:nvPr/>
        </p:nvSpPr>
        <p:spPr>
          <a:xfrm>
            <a:off x="488489" y="952449"/>
            <a:ext cx="11623769" cy="369332"/>
          </a:xfrm>
          <a:prstGeom prst="rect">
            <a:avLst/>
          </a:prstGeom>
          <a:noFill/>
        </p:spPr>
        <p:txBody>
          <a:bodyPr wrap="square" rtlCol="0">
            <a:spAutoFit/>
          </a:bodyPr>
          <a:lstStyle/>
          <a:p>
            <a:r>
              <a:rPr lang="en-US" b="1" dirty="0"/>
              <a:t>Home</a:t>
            </a:r>
            <a:r>
              <a:rPr lang="en-US" dirty="0">
                <a:solidFill>
                  <a:srgbClr val="7030A0"/>
                </a:solidFill>
              </a:rPr>
              <a:t>  Encyclopedia  Collections   Events  Storytellers Club forums  Media  Wall of Honor   Maps</a:t>
            </a:r>
          </a:p>
        </p:txBody>
      </p:sp>
      <p:sp>
        <p:nvSpPr>
          <p:cNvPr id="3" name="textruta 2">
            <a:extLst>
              <a:ext uri="{FF2B5EF4-FFF2-40B4-BE49-F238E27FC236}">
                <a16:creationId xmlns:a16="http://schemas.microsoft.com/office/drawing/2014/main" id="{56608796-CB34-4800-B187-082E82ACCE64}"/>
              </a:ext>
            </a:extLst>
          </p:cNvPr>
          <p:cNvSpPr txBox="1"/>
          <p:nvPr/>
        </p:nvSpPr>
        <p:spPr>
          <a:xfrm>
            <a:off x="2474809" y="3432018"/>
            <a:ext cx="2587282" cy="2862322"/>
          </a:xfrm>
          <a:prstGeom prst="rect">
            <a:avLst/>
          </a:prstGeom>
          <a:solidFill>
            <a:schemeClr val="bg1">
              <a:lumMod val="85000"/>
            </a:schemeClr>
          </a:solidFill>
          <a:ln>
            <a:solidFill>
              <a:schemeClr val="accent1"/>
            </a:solidFill>
          </a:ln>
        </p:spPr>
        <p:txBody>
          <a:bodyPr wrap="square" rtlCol="0">
            <a:spAutoFit/>
          </a:bodyPr>
          <a:lstStyle/>
          <a:p>
            <a:r>
              <a:rPr lang="en-US" b="1" u="sng" dirty="0"/>
              <a:t>More.. Add new/Edit</a:t>
            </a:r>
          </a:p>
          <a:p>
            <a:r>
              <a:rPr lang="en-US" dirty="0"/>
              <a:t>Members</a:t>
            </a:r>
          </a:p>
          <a:p>
            <a:r>
              <a:rPr lang="en-US" dirty="0"/>
              <a:t>Clubs</a:t>
            </a:r>
          </a:p>
          <a:p>
            <a:r>
              <a:rPr lang="en-US" dirty="0"/>
              <a:t>E-mail</a:t>
            </a:r>
          </a:p>
          <a:p>
            <a:r>
              <a:rPr lang="en-US" dirty="0"/>
              <a:t>Media</a:t>
            </a:r>
          </a:p>
          <a:p>
            <a:r>
              <a:rPr lang="en-US" dirty="0"/>
              <a:t>Guides/help</a:t>
            </a:r>
          </a:p>
          <a:p>
            <a:r>
              <a:rPr lang="en-US" dirty="0"/>
              <a:t>Front page images</a:t>
            </a:r>
          </a:p>
          <a:p>
            <a:r>
              <a:rPr lang="en-US" dirty="0"/>
              <a:t>Color, Marking, Attributes</a:t>
            </a:r>
          </a:p>
          <a:p>
            <a:r>
              <a:rPr lang="en-US" dirty="0"/>
              <a:t>Gender</a:t>
            </a:r>
          </a:p>
          <a:p>
            <a:r>
              <a:rPr lang="en-US" dirty="0"/>
              <a:t>Moore..</a:t>
            </a:r>
          </a:p>
        </p:txBody>
      </p:sp>
      <p:sp>
        <p:nvSpPr>
          <p:cNvPr id="4" name="textruta 3">
            <a:extLst>
              <a:ext uri="{FF2B5EF4-FFF2-40B4-BE49-F238E27FC236}">
                <a16:creationId xmlns:a16="http://schemas.microsoft.com/office/drawing/2014/main" id="{2F9F1FB6-04C6-42C5-AAD3-95552BA87837}"/>
              </a:ext>
            </a:extLst>
          </p:cNvPr>
          <p:cNvSpPr txBox="1"/>
          <p:nvPr/>
        </p:nvSpPr>
        <p:spPr>
          <a:xfrm>
            <a:off x="4486298" y="1801341"/>
            <a:ext cx="3942809" cy="1477328"/>
          </a:xfrm>
          <a:prstGeom prst="rect">
            <a:avLst/>
          </a:prstGeom>
          <a:solidFill>
            <a:srgbClr val="FFFF00"/>
          </a:solidFill>
        </p:spPr>
        <p:txBody>
          <a:bodyPr wrap="square" rtlCol="0">
            <a:spAutoFit/>
          </a:bodyPr>
          <a:lstStyle/>
          <a:p>
            <a:r>
              <a:rPr lang="en-US" dirty="0"/>
              <a:t>This is for Borzoi Editor and Admin?</a:t>
            </a:r>
          </a:p>
          <a:p>
            <a:r>
              <a:rPr lang="en-US" dirty="0"/>
              <a:t>Borzoi editors can add new and edit the content in all lists and tables. Can not change code or alter the behavior of the program.</a:t>
            </a:r>
          </a:p>
        </p:txBody>
      </p:sp>
      <p:sp>
        <p:nvSpPr>
          <p:cNvPr id="23" name="textruta 22">
            <a:extLst>
              <a:ext uri="{FF2B5EF4-FFF2-40B4-BE49-F238E27FC236}">
                <a16:creationId xmlns:a16="http://schemas.microsoft.com/office/drawing/2014/main" id="{653DCA53-2558-4A75-8582-9DD1C4036007}"/>
              </a:ext>
            </a:extLst>
          </p:cNvPr>
          <p:cNvSpPr txBox="1"/>
          <p:nvPr/>
        </p:nvSpPr>
        <p:spPr>
          <a:xfrm>
            <a:off x="9493956" y="467707"/>
            <a:ext cx="2698044" cy="369332"/>
          </a:xfrm>
          <a:prstGeom prst="rect">
            <a:avLst/>
          </a:prstGeom>
          <a:noFill/>
          <a:ln>
            <a:solidFill>
              <a:schemeClr val="tx1"/>
            </a:solidFill>
          </a:ln>
        </p:spPr>
        <p:txBody>
          <a:bodyPr wrap="square" rtlCol="0">
            <a:spAutoFit/>
          </a:bodyPr>
          <a:lstStyle/>
          <a:p>
            <a:r>
              <a:rPr lang="en-US" dirty="0"/>
              <a:t>Log in</a:t>
            </a:r>
          </a:p>
        </p:txBody>
      </p:sp>
    </p:spTree>
    <p:extLst>
      <p:ext uri="{BB962C8B-B14F-4D97-AF65-F5344CB8AC3E}">
        <p14:creationId xmlns:p14="http://schemas.microsoft.com/office/powerpoint/2010/main" val="3867829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7" name="Bildobjekt 16" descr="En bild som visar text&#10;&#10;Automatiskt genererad beskrivning">
            <a:extLst>
              <a:ext uri="{FF2B5EF4-FFF2-40B4-BE49-F238E27FC236}">
                <a16:creationId xmlns:a16="http://schemas.microsoft.com/office/drawing/2014/main" id="{7AEC03DF-DE19-4008-ADA8-46E92D2AF21E}"/>
              </a:ext>
            </a:extLst>
          </p:cNvPr>
          <p:cNvPicPr>
            <a:picLocks noChangeAspect="1"/>
          </p:cNvPicPr>
          <p:nvPr/>
        </p:nvPicPr>
        <p:blipFill>
          <a:blip r:embed="rId2">
            <a:extLst>
              <a:ext uri="{BEBA8EAE-BF5A-486C-A8C5-ECC9F3942E4B}">
                <a14:imgProps xmlns:a14="http://schemas.microsoft.com/office/drawing/2010/main">
                  <a14:imgLayer r:embed="rId3">
                    <a14:imgEffect>
                      <a14:saturation sat="366000"/>
                    </a14:imgEffect>
                  </a14:imgLayer>
                </a14:imgProps>
              </a:ext>
              <a:ext uri="{28A0092B-C50C-407E-A947-70E740481C1C}">
                <a14:useLocalDpi xmlns:a14="http://schemas.microsoft.com/office/drawing/2010/main" val="0"/>
              </a:ext>
            </a:extLst>
          </a:blip>
          <a:stretch>
            <a:fillRect/>
          </a:stretch>
        </p:blipFill>
        <p:spPr>
          <a:xfrm>
            <a:off x="-201469" y="70511"/>
            <a:ext cx="12393469" cy="7355717"/>
          </a:xfrm>
          <a:prstGeom prst="rect">
            <a:avLst/>
          </a:prstGeom>
        </p:spPr>
      </p:pic>
      <p:sp>
        <p:nvSpPr>
          <p:cNvPr id="9" name="textruta 8">
            <a:extLst>
              <a:ext uri="{FF2B5EF4-FFF2-40B4-BE49-F238E27FC236}">
                <a16:creationId xmlns:a16="http://schemas.microsoft.com/office/drawing/2014/main" id="{3B47AADD-6A8B-4BBF-8B53-3DC9AB5847A6}"/>
              </a:ext>
            </a:extLst>
          </p:cNvPr>
          <p:cNvSpPr txBox="1"/>
          <p:nvPr/>
        </p:nvSpPr>
        <p:spPr>
          <a:xfrm>
            <a:off x="2013354" y="467707"/>
            <a:ext cx="4653560" cy="461665"/>
          </a:xfrm>
          <a:prstGeom prst="rect">
            <a:avLst/>
          </a:prstGeom>
          <a:noFill/>
        </p:spPr>
        <p:txBody>
          <a:bodyPr wrap="square" rtlCol="0">
            <a:spAutoFit/>
          </a:bodyPr>
          <a:lstStyle/>
          <a:p>
            <a:r>
              <a:rPr lang="en-US" sz="2400" dirty="0">
                <a:solidFill>
                  <a:srgbClr val="7030A0"/>
                </a:solidFill>
                <a:latin typeface="Bookman Old Style" panose="02050604050505020204" pitchFamily="18" charset="0"/>
              </a:rPr>
              <a:t>The Borzoi Encyclopedia</a:t>
            </a:r>
          </a:p>
        </p:txBody>
      </p:sp>
      <p:pic>
        <p:nvPicPr>
          <p:cNvPr id="21" name="Platshållare för innehåll 9" descr="En bild som visar utomhus, däggdjur, man, hund&#10;&#10;Automatiskt genererad beskrivning">
            <a:extLst>
              <a:ext uri="{FF2B5EF4-FFF2-40B4-BE49-F238E27FC236}">
                <a16:creationId xmlns:a16="http://schemas.microsoft.com/office/drawing/2014/main" id="{CEDB522B-B8A5-4F3E-B532-1AFE540025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7417" y="359048"/>
            <a:ext cx="932703" cy="614893"/>
          </a:xfrm>
          <a:prstGeom prst="rect">
            <a:avLst/>
          </a:prstGeom>
        </p:spPr>
      </p:pic>
      <p:pic>
        <p:nvPicPr>
          <p:cNvPr id="11" name="Bildobjekt 10">
            <a:extLst>
              <a:ext uri="{FF2B5EF4-FFF2-40B4-BE49-F238E27FC236}">
                <a16:creationId xmlns:a16="http://schemas.microsoft.com/office/drawing/2014/main" id="{2FDF3C49-C941-443F-8197-BFC9ECD4F9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85455" y="6183975"/>
            <a:ext cx="1904762" cy="857143"/>
          </a:xfrm>
          <a:prstGeom prst="rect">
            <a:avLst/>
          </a:prstGeom>
        </p:spPr>
      </p:pic>
      <p:pic>
        <p:nvPicPr>
          <p:cNvPr id="12" name="Bildobjekt 11">
            <a:extLst>
              <a:ext uri="{FF2B5EF4-FFF2-40B4-BE49-F238E27FC236}">
                <a16:creationId xmlns:a16="http://schemas.microsoft.com/office/drawing/2014/main" id="{A6225CCA-6372-4939-A1C7-F25CAA39C2A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77895" y="6184967"/>
            <a:ext cx="2016807" cy="857143"/>
          </a:xfrm>
          <a:prstGeom prst="rect">
            <a:avLst/>
          </a:prstGeom>
        </p:spPr>
      </p:pic>
      <p:pic>
        <p:nvPicPr>
          <p:cNvPr id="13" name="Bildobjekt 12">
            <a:extLst>
              <a:ext uri="{FF2B5EF4-FFF2-40B4-BE49-F238E27FC236}">
                <a16:creationId xmlns:a16="http://schemas.microsoft.com/office/drawing/2014/main" id="{6F99B588-A360-4AD1-9A52-E542F9DBF46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96000" y="6184967"/>
            <a:ext cx="1752600" cy="857250"/>
          </a:xfrm>
          <a:prstGeom prst="rect">
            <a:avLst/>
          </a:prstGeom>
        </p:spPr>
      </p:pic>
      <p:pic>
        <p:nvPicPr>
          <p:cNvPr id="14" name="Bildobjekt 13">
            <a:extLst>
              <a:ext uri="{FF2B5EF4-FFF2-40B4-BE49-F238E27FC236}">
                <a16:creationId xmlns:a16="http://schemas.microsoft.com/office/drawing/2014/main" id="{319DD900-B0D6-4EB5-804C-CF382A90162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90488" y="6158862"/>
            <a:ext cx="920989" cy="846314"/>
          </a:xfrm>
          <a:prstGeom prst="rect">
            <a:avLst/>
          </a:prstGeom>
        </p:spPr>
      </p:pic>
      <p:pic>
        <p:nvPicPr>
          <p:cNvPr id="15" name="Bildobjekt 14">
            <a:extLst>
              <a:ext uri="{FF2B5EF4-FFF2-40B4-BE49-F238E27FC236}">
                <a16:creationId xmlns:a16="http://schemas.microsoft.com/office/drawing/2014/main" id="{B0BFEBC4-63DD-4ED0-A003-4CFA9CC52F4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807897" y="6158862"/>
            <a:ext cx="794548" cy="839951"/>
          </a:xfrm>
          <a:prstGeom prst="rect">
            <a:avLst/>
          </a:prstGeom>
        </p:spPr>
      </p:pic>
      <p:sp>
        <p:nvSpPr>
          <p:cNvPr id="16" name="Pil: höger 15">
            <a:extLst>
              <a:ext uri="{FF2B5EF4-FFF2-40B4-BE49-F238E27FC236}">
                <a16:creationId xmlns:a16="http://schemas.microsoft.com/office/drawing/2014/main" id="{60AE84C3-3698-45B6-B522-C20B60CD17D2}"/>
              </a:ext>
            </a:extLst>
          </p:cNvPr>
          <p:cNvSpPr/>
          <p:nvPr/>
        </p:nvSpPr>
        <p:spPr>
          <a:xfrm>
            <a:off x="11164823" y="6393540"/>
            <a:ext cx="553673" cy="3705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il: vänster 19">
            <a:extLst>
              <a:ext uri="{FF2B5EF4-FFF2-40B4-BE49-F238E27FC236}">
                <a16:creationId xmlns:a16="http://schemas.microsoft.com/office/drawing/2014/main" id="{87E33C57-7277-497D-B428-AE0756A121FD}"/>
              </a:ext>
            </a:extLst>
          </p:cNvPr>
          <p:cNvSpPr/>
          <p:nvPr/>
        </p:nvSpPr>
        <p:spPr>
          <a:xfrm>
            <a:off x="598688" y="6418157"/>
            <a:ext cx="488729" cy="3693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ruta 1">
            <a:extLst>
              <a:ext uri="{FF2B5EF4-FFF2-40B4-BE49-F238E27FC236}">
                <a16:creationId xmlns:a16="http://schemas.microsoft.com/office/drawing/2014/main" id="{B9F1755A-1E5D-4544-8C4E-229FED7C2C34}"/>
              </a:ext>
            </a:extLst>
          </p:cNvPr>
          <p:cNvSpPr txBox="1"/>
          <p:nvPr/>
        </p:nvSpPr>
        <p:spPr>
          <a:xfrm>
            <a:off x="1251074" y="1789075"/>
            <a:ext cx="2570183" cy="2308324"/>
          </a:xfrm>
          <a:prstGeom prst="rect">
            <a:avLst/>
          </a:prstGeom>
          <a:solidFill>
            <a:schemeClr val="accent4"/>
          </a:solidFill>
          <a:ln>
            <a:solidFill>
              <a:schemeClr val="tx1"/>
            </a:solidFill>
          </a:ln>
        </p:spPr>
        <p:txBody>
          <a:bodyPr wrap="square" rtlCol="0">
            <a:spAutoFit/>
          </a:bodyPr>
          <a:lstStyle/>
          <a:p>
            <a:r>
              <a:rPr lang="en-US" dirty="0"/>
              <a:t>Search the Encyclopedia</a:t>
            </a:r>
          </a:p>
          <a:p>
            <a:pPr marL="285750" indent="-285750">
              <a:buFont typeface="Arial" panose="020B0604020202020204" pitchFamily="34" charset="0"/>
              <a:buChar char="•"/>
            </a:pPr>
            <a:r>
              <a:rPr lang="en-US" dirty="0"/>
              <a:t>Latest additions</a:t>
            </a:r>
          </a:p>
          <a:p>
            <a:pPr marL="285750" indent="-285750">
              <a:buFont typeface="Arial" panose="020B0604020202020204" pitchFamily="34" charset="0"/>
              <a:buChar char="•"/>
            </a:pPr>
            <a:r>
              <a:rPr lang="en-US" b="1" dirty="0"/>
              <a:t>All content</a:t>
            </a:r>
          </a:p>
          <a:p>
            <a:pPr marL="285750" indent="-285750">
              <a:buFont typeface="Arial" panose="020B0604020202020204" pitchFamily="34" charset="0"/>
              <a:buChar char="•"/>
            </a:pPr>
            <a:r>
              <a:rPr lang="en-US" dirty="0"/>
              <a:t>Borzoi</a:t>
            </a:r>
          </a:p>
          <a:p>
            <a:pPr marL="285750" indent="-285750">
              <a:buFont typeface="Arial" panose="020B0604020202020204" pitchFamily="34" charset="0"/>
              <a:buChar char="•"/>
            </a:pPr>
            <a:r>
              <a:rPr lang="en-US" dirty="0"/>
              <a:t>Borzoi history</a:t>
            </a:r>
          </a:p>
          <a:p>
            <a:pPr marL="285750" indent="-285750">
              <a:buFont typeface="Arial" panose="020B0604020202020204" pitchFamily="34" charset="0"/>
              <a:buChar char="•"/>
            </a:pPr>
            <a:r>
              <a:rPr lang="en-US" dirty="0"/>
              <a:t>Borzoi in art</a:t>
            </a:r>
          </a:p>
          <a:p>
            <a:pPr marL="285750" indent="-285750">
              <a:buFont typeface="Arial" panose="020B0604020202020204" pitchFamily="34" charset="0"/>
              <a:buChar char="•"/>
            </a:pPr>
            <a:r>
              <a:rPr lang="en-US" dirty="0"/>
              <a:t>Kennels</a:t>
            </a:r>
          </a:p>
          <a:p>
            <a:pPr marL="285750" indent="-285750">
              <a:buFont typeface="Arial" panose="020B0604020202020204" pitchFamily="34" charset="0"/>
              <a:buChar char="•"/>
            </a:pPr>
            <a:r>
              <a:rPr lang="en-US" dirty="0"/>
              <a:t>People</a:t>
            </a:r>
          </a:p>
        </p:txBody>
      </p:sp>
      <p:sp>
        <p:nvSpPr>
          <p:cNvPr id="19" name="textruta 18">
            <a:extLst>
              <a:ext uri="{FF2B5EF4-FFF2-40B4-BE49-F238E27FC236}">
                <a16:creationId xmlns:a16="http://schemas.microsoft.com/office/drawing/2014/main" id="{5CA6BDF0-1249-43DB-821B-B1D868433C5A}"/>
              </a:ext>
            </a:extLst>
          </p:cNvPr>
          <p:cNvSpPr txBox="1"/>
          <p:nvPr/>
        </p:nvSpPr>
        <p:spPr>
          <a:xfrm>
            <a:off x="455342" y="1042391"/>
            <a:ext cx="11623769" cy="369332"/>
          </a:xfrm>
          <a:prstGeom prst="rect">
            <a:avLst/>
          </a:prstGeom>
          <a:noFill/>
        </p:spPr>
        <p:txBody>
          <a:bodyPr wrap="square" rtlCol="0">
            <a:spAutoFit/>
          </a:bodyPr>
          <a:lstStyle/>
          <a:p>
            <a:r>
              <a:rPr lang="en-US" dirty="0">
                <a:solidFill>
                  <a:srgbClr val="7030A0"/>
                </a:solidFill>
              </a:rPr>
              <a:t>Menu </a:t>
            </a:r>
            <a:r>
              <a:rPr lang="en-US" b="1" dirty="0"/>
              <a:t> Encyclopedia  </a:t>
            </a:r>
            <a:r>
              <a:rPr lang="en-US" b="1" dirty="0">
                <a:solidFill>
                  <a:srgbClr val="7030A0"/>
                </a:solidFill>
              </a:rPr>
              <a:t>C</a:t>
            </a:r>
            <a:r>
              <a:rPr lang="en-US" dirty="0">
                <a:solidFill>
                  <a:srgbClr val="7030A0"/>
                </a:solidFill>
              </a:rPr>
              <a:t>ollections   Events  Storytellers Club forums  Media  Wall of Honor   Maps</a:t>
            </a:r>
          </a:p>
        </p:txBody>
      </p:sp>
      <p:pic>
        <p:nvPicPr>
          <p:cNvPr id="5" name="Bildobjekt 4" descr="En bild som visar skärmbild&#10;&#10;Automatiskt genererad beskrivning">
            <a:extLst>
              <a:ext uri="{FF2B5EF4-FFF2-40B4-BE49-F238E27FC236}">
                <a16:creationId xmlns:a16="http://schemas.microsoft.com/office/drawing/2014/main" id="{BD5801AE-A223-45DD-906D-0305375A538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233217" y="3124780"/>
            <a:ext cx="6722031" cy="4300513"/>
          </a:xfrm>
          <a:prstGeom prst="rect">
            <a:avLst/>
          </a:prstGeom>
        </p:spPr>
      </p:pic>
      <p:sp>
        <p:nvSpPr>
          <p:cNvPr id="6" name="textruta 5">
            <a:extLst>
              <a:ext uri="{FF2B5EF4-FFF2-40B4-BE49-F238E27FC236}">
                <a16:creationId xmlns:a16="http://schemas.microsoft.com/office/drawing/2014/main" id="{2D317765-759D-48FC-8E81-91AFAC2C17CF}"/>
              </a:ext>
            </a:extLst>
          </p:cNvPr>
          <p:cNvSpPr txBox="1"/>
          <p:nvPr/>
        </p:nvSpPr>
        <p:spPr>
          <a:xfrm>
            <a:off x="2399342" y="2735591"/>
            <a:ext cx="4167497" cy="2862322"/>
          </a:xfrm>
          <a:prstGeom prst="rect">
            <a:avLst/>
          </a:prstGeom>
          <a:solidFill>
            <a:schemeClr val="accent4"/>
          </a:solidFill>
        </p:spPr>
        <p:txBody>
          <a:bodyPr wrap="square" rtlCol="0">
            <a:spAutoFit/>
          </a:bodyPr>
          <a:lstStyle/>
          <a:p>
            <a:endParaRPr lang="en-US" dirty="0"/>
          </a:p>
          <a:p>
            <a:endParaRPr lang="en-US" dirty="0"/>
          </a:p>
          <a:p>
            <a:r>
              <a:rPr lang="en-US" dirty="0"/>
              <a:t>Richard </a:t>
            </a:r>
            <a:r>
              <a:rPr lang="en-US" dirty="0" err="1"/>
              <a:t>Meen</a:t>
            </a:r>
            <a:r>
              <a:rPr lang="en-US" dirty="0"/>
              <a:t> and John Reeve-Newson (1)</a:t>
            </a:r>
          </a:p>
          <a:p>
            <a:r>
              <a:rPr lang="en-US" dirty="0"/>
              <a:t>Richard </a:t>
            </a:r>
            <a:r>
              <a:rPr lang="en-US" dirty="0" err="1"/>
              <a:t>Meen</a:t>
            </a:r>
            <a:r>
              <a:rPr lang="en-US" dirty="0"/>
              <a:t> and John Reeve-Newson (2)</a:t>
            </a:r>
          </a:p>
          <a:p>
            <a:r>
              <a:rPr lang="en-US" dirty="0"/>
              <a:t>Richard </a:t>
            </a:r>
            <a:r>
              <a:rPr lang="en-US" dirty="0" err="1"/>
              <a:t>Meen</a:t>
            </a:r>
            <a:r>
              <a:rPr lang="en-US" dirty="0"/>
              <a:t> and John Reeve-Newson (3)</a:t>
            </a:r>
          </a:p>
          <a:p>
            <a:r>
              <a:rPr lang="en-US" dirty="0"/>
              <a:t>Richard </a:t>
            </a:r>
            <a:r>
              <a:rPr lang="en-US" dirty="0" err="1"/>
              <a:t>Meen</a:t>
            </a:r>
            <a:r>
              <a:rPr lang="en-US" dirty="0"/>
              <a:t> and John Reeve-Newson (4)</a:t>
            </a:r>
          </a:p>
          <a:p>
            <a:r>
              <a:rPr lang="en-US" dirty="0"/>
              <a:t>R</a:t>
            </a:r>
          </a:p>
          <a:p>
            <a:r>
              <a:rPr lang="en-US" dirty="0"/>
              <a:t>R</a:t>
            </a:r>
          </a:p>
          <a:p>
            <a:r>
              <a:rPr lang="en-US" dirty="0"/>
              <a:t>R</a:t>
            </a:r>
          </a:p>
          <a:p>
            <a:endParaRPr lang="en-US" dirty="0"/>
          </a:p>
        </p:txBody>
      </p:sp>
      <p:sp>
        <p:nvSpPr>
          <p:cNvPr id="18" name="textruta 17">
            <a:extLst>
              <a:ext uri="{FF2B5EF4-FFF2-40B4-BE49-F238E27FC236}">
                <a16:creationId xmlns:a16="http://schemas.microsoft.com/office/drawing/2014/main" id="{76FED729-1786-4647-9E89-71AB2C4D82B9}"/>
              </a:ext>
            </a:extLst>
          </p:cNvPr>
          <p:cNvSpPr txBox="1"/>
          <p:nvPr/>
        </p:nvSpPr>
        <p:spPr>
          <a:xfrm>
            <a:off x="9493956" y="467707"/>
            <a:ext cx="2698044" cy="369332"/>
          </a:xfrm>
          <a:prstGeom prst="rect">
            <a:avLst/>
          </a:prstGeom>
          <a:noFill/>
          <a:ln>
            <a:solidFill>
              <a:schemeClr val="tx1"/>
            </a:solidFill>
          </a:ln>
        </p:spPr>
        <p:txBody>
          <a:bodyPr wrap="square" rtlCol="0">
            <a:spAutoFit/>
          </a:bodyPr>
          <a:lstStyle/>
          <a:p>
            <a:r>
              <a:rPr lang="en-US" dirty="0"/>
              <a:t>Log in</a:t>
            </a:r>
          </a:p>
        </p:txBody>
      </p:sp>
      <p:sp>
        <p:nvSpPr>
          <p:cNvPr id="7" name="textruta 6">
            <a:extLst>
              <a:ext uri="{FF2B5EF4-FFF2-40B4-BE49-F238E27FC236}">
                <a16:creationId xmlns:a16="http://schemas.microsoft.com/office/drawing/2014/main" id="{97E00CC8-B966-4614-9126-731142B2279A}"/>
              </a:ext>
            </a:extLst>
          </p:cNvPr>
          <p:cNvSpPr txBox="1"/>
          <p:nvPr/>
        </p:nvSpPr>
        <p:spPr>
          <a:xfrm>
            <a:off x="2484971" y="2852808"/>
            <a:ext cx="3996237" cy="369332"/>
          </a:xfrm>
          <a:prstGeom prst="rect">
            <a:avLst/>
          </a:prstGeom>
          <a:noFill/>
          <a:ln>
            <a:solidFill>
              <a:schemeClr val="tx1"/>
            </a:solidFill>
          </a:ln>
        </p:spPr>
        <p:txBody>
          <a:bodyPr wrap="square" rtlCol="0">
            <a:spAutoFit/>
          </a:bodyPr>
          <a:lstStyle/>
          <a:p>
            <a:r>
              <a:rPr lang="en-US" dirty="0"/>
              <a:t>Search</a:t>
            </a:r>
            <a:r>
              <a:rPr lang="en-US"/>
              <a:t>: Rich</a:t>
            </a:r>
            <a:endParaRPr lang="en-US" dirty="0"/>
          </a:p>
        </p:txBody>
      </p:sp>
      <p:sp>
        <p:nvSpPr>
          <p:cNvPr id="22" name="textruta 21">
            <a:extLst>
              <a:ext uri="{FF2B5EF4-FFF2-40B4-BE49-F238E27FC236}">
                <a16:creationId xmlns:a16="http://schemas.microsoft.com/office/drawing/2014/main" id="{A98A0970-5559-46EE-9FDC-46EA4631DE05}"/>
              </a:ext>
            </a:extLst>
          </p:cNvPr>
          <p:cNvSpPr txBox="1"/>
          <p:nvPr/>
        </p:nvSpPr>
        <p:spPr>
          <a:xfrm>
            <a:off x="471832" y="1388824"/>
            <a:ext cx="7039348" cy="369332"/>
          </a:xfrm>
          <a:prstGeom prst="rect">
            <a:avLst/>
          </a:prstGeom>
          <a:solidFill>
            <a:schemeClr val="bg1"/>
          </a:solidFill>
          <a:ln>
            <a:solidFill>
              <a:schemeClr val="tx1"/>
            </a:solidFill>
          </a:ln>
        </p:spPr>
        <p:txBody>
          <a:bodyPr wrap="square" rtlCol="0">
            <a:spAutoFit/>
          </a:bodyPr>
          <a:lstStyle/>
          <a:p>
            <a:r>
              <a:rPr lang="en-US" dirty="0"/>
              <a:t>A  B  C  D  E  F  G  H  I  J  K  L  M  N  O  P  Q  </a:t>
            </a:r>
            <a:r>
              <a:rPr lang="en-US" b="1" dirty="0"/>
              <a:t>R</a:t>
            </a:r>
            <a:r>
              <a:rPr lang="en-US" dirty="0"/>
              <a:t> S  T  U  V  X  Y  Z  Ä  Ö  Å</a:t>
            </a:r>
          </a:p>
        </p:txBody>
      </p:sp>
      <p:sp>
        <p:nvSpPr>
          <p:cNvPr id="4" name="textruta 3">
            <a:extLst>
              <a:ext uri="{FF2B5EF4-FFF2-40B4-BE49-F238E27FC236}">
                <a16:creationId xmlns:a16="http://schemas.microsoft.com/office/drawing/2014/main" id="{B656EC70-2ADE-4F70-8D12-F19F08928E80}"/>
              </a:ext>
            </a:extLst>
          </p:cNvPr>
          <p:cNvSpPr txBox="1"/>
          <p:nvPr/>
        </p:nvSpPr>
        <p:spPr>
          <a:xfrm>
            <a:off x="4734460" y="1789075"/>
            <a:ext cx="6984036" cy="1754326"/>
          </a:xfrm>
          <a:prstGeom prst="rect">
            <a:avLst/>
          </a:prstGeom>
          <a:solidFill>
            <a:schemeClr val="bg1"/>
          </a:solidFill>
          <a:ln>
            <a:solidFill>
              <a:schemeClr val="tx1"/>
            </a:solidFill>
          </a:ln>
        </p:spPr>
        <p:txBody>
          <a:bodyPr wrap="square" rtlCol="0">
            <a:spAutoFit/>
          </a:bodyPr>
          <a:lstStyle/>
          <a:p>
            <a:r>
              <a:rPr lang="en-US" dirty="0"/>
              <a:t>This is the challenge, how to make the Encyclopedia act like an encyclopedia.</a:t>
            </a:r>
          </a:p>
          <a:p>
            <a:r>
              <a:rPr lang="en-US" dirty="0"/>
              <a:t>In Borzoipedigree.com they use an alphabetical line on top and select from each letter. Our problem is that there can be thousand names on same letter. To scroll for that many is not an option but perhaps a search based on the selected letter!</a:t>
            </a:r>
          </a:p>
        </p:txBody>
      </p:sp>
    </p:spTree>
    <p:extLst>
      <p:ext uri="{BB962C8B-B14F-4D97-AF65-F5344CB8AC3E}">
        <p14:creationId xmlns:p14="http://schemas.microsoft.com/office/powerpoint/2010/main" val="3021142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7" name="Bildobjekt 16" descr="En bild som visar text&#10;&#10;Automatiskt genererad beskrivning">
            <a:extLst>
              <a:ext uri="{FF2B5EF4-FFF2-40B4-BE49-F238E27FC236}">
                <a16:creationId xmlns:a16="http://schemas.microsoft.com/office/drawing/2014/main" id="{7AEC03DF-DE19-4008-ADA8-46E92D2AF21E}"/>
              </a:ext>
            </a:extLst>
          </p:cNvPr>
          <p:cNvPicPr>
            <a:picLocks noChangeAspect="1"/>
          </p:cNvPicPr>
          <p:nvPr/>
        </p:nvPicPr>
        <p:blipFill>
          <a:blip r:embed="rId2">
            <a:extLst>
              <a:ext uri="{BEBA8EAE-BF5A-486C-A8C5-ECC9F3942E4B}">
                <a14:imgProps xmlns:a14="http://schemas.microsoft.com/office/drawing/2010/main">
                  <a14:imgLayer r:embed="rId3">
                    <a14:imgEffect>
                      <a14:saturation sat="366000"/>
                    </a14:imgEffect>
                  </a14:imgLayer>
                </a14:imgProps>
              </a:ext>
              <a:ext uri="{28A0092B-C50C-407E-A947-70E740481C1C}">
                <a14:useLocalDpi xmlns:a14="http://schemas.microsoft.com/office/drawing/2010/main" val="0"/>
              </a:ext>
            </a:extLst>
          </a:blip>
          <a:stretch>
            <a:fillRect/>
          </a:stretch>
        </p:blipFill>
        <p:spPr>
          <a:xfrm>
            <a:off x="-201469" y="0"/>
            <a:ext cx="12393469" cy="7355717"/>
          </a:xfrm>
          <a:prstGeom prst="rect">
            <a:avLst/>
          </a:prstGeom>
        </p:spPr>
      </p:pic>
      <p:sp>
        <p:nvSpPr>
          <p:cNvPr id="9" name="textruta 8">
            <a:extLst>
              <a:ext uri="{FF2B5EF4-FFF2-40B4-BE49-F238E27FC236}">
                <a16:creationId xmlns:a16="http://schemas.microsoft.com/office/drawing/2014/main" id="{3B47AADD-6A8B-4BBF-8B53-3DC9AB5847A6}"/>
              </a:ext>
            </a:extLst>
          </p:cNvPr>
          <p:cNvSpPr txBox="1"/>
          <p:nvPr/>
        </p:nvSpPr>
        <p:spPr>
          <a:xfrm>
            <a:off x="2013354" y="467707"/>
            <a:ext cx="4653560" cy="461665"/>
          </a:xfrm>
          <a:prstGeom prst="rect">
            <a:avLst/>
          </a:prstGeom>
          <a:noFill/>
        </p:spPr>
        <p:txBody>
          <a:bodyPr wrap="square" rtlCol="0">
            <a:spAutoFit/>
          </a:bodyPr>
          <a:lstStyle/>
          <a:p>
            <a:r>
              <a:rPr lang="en-US" sz="2400" dirty="0">
                <a:solidFill>
                  <a:srgbClr val="7030A0"/>
                </a:solidFill>
                <a:latin typeface="Bookman Old Style" panose="02050604050505020204" pitchFamily="18" charset="0"/>
              </a:rPr>
              <a:t>The Borzoi Encyclopedia</a:t>
            </a:r>
          </a:p>
        </p:txBody>
      </p:sp>
      <p:pic>
        <p:nvPicPr>
          <p:cNvPr id="21" name="Platshållare för innehåll 9" descr="En bild som visar utomhus, däggdjur, man, hund&#10;&#10;Automatiskt genererad beskrivning">
            <a:extLst>
              <a:ext uri="{FF2B5EF4-FFF2-40B4-BE49-F238E27FC236}">
                <a16:creationId xmlns:a16="http://schemas.microsoft.com/office/drawing/2014/main" id="{CEDB522B-B8A5-4F3E-B532-1AFE540025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7417" y="359048"/>
            <a:ext cx="932703" cy="614893"/>
          </a:xfrm>
          <a:prstGeom prst="rect">
            <a:avLst/>
          </a:prstGeom>
        </p:spPr>
      </p:pic>
      <p:pic>
        <p:nvPicPr>
          <p:cNvPr id="11" name="Bildobjekt 10">
            <a:extLst>
              <a:ext uri="{FF2B5EF4-FFF2-40B4-BE49-F238E27FC236}">
                <a16:creationId xmlns:a16="http://schemas.microsoft.com/office/drawing/2014/main" id="{2FDF3C49-C941-443F-8197-BFC9ECD4F9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85455" y="6183975"/>
            <a:ext cx="1904762" cy="857143"/>
          </a:xfrm>
          <a:prstGeom prst="rect">
            <a:avLst/>
          </a:prstGeom>
        </p:spPr>
      </p:pic>
      <p:pic>
        <p:nvPicPr>
          <p:cNvPr id="12" name="Bildobjekt 11">
            <a:extLst>
              <a:ext uri="{FF2B5EF4-FFF2-40B4-BE49-F238E27FC236}">
                <a16:creationId xmlns:a16="http://schemas.microsoft.com/office/drawing/2014/main" id="{A6225CCA-6372-4939-A1C7-F25CAA39C2A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77895" y="6184967"/>
            <a:ext cx="2016807" cy="857143"/>
          </a:xfrm>
          <a:prstGeom prst="rect">
            <a:avLst/>
          </a:prstGeom>
        </p:spPr>
      </p:pic>
      <p:pic>
        <p:nvPicPr>
          <p:cNvPr id="13" name="Bildobjekt 12">
            <a:extLst>
              <a:ext uri="{FF2B5EF4-FFF2-40B4-BE49-F238E27FC236}">
                <a16:creationId xmlns:a16="http://schemas.microsoft.com/office/drawing/2014/main" id="{6F99B588-A360-4AD1-9A52-E542F9DBF46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96000" y="6184967"/>
            <a:ext cx="1752600" cy="857250"/>
          </a:xfrm>
          <a:prstGeom prst="rect">
            <a:avLst/>
          </a:prstGeom>
        </p:spPr>
      </p:pic>
      <p:pic>
        <p:nvPicPr>
          <p:cNvPr id="14" name="Bildobjekt 13">
            <a:extLst>
              <a:ext uri="{FF2B5EF4-FFF2-40B4-BE49-F238E27FC236}">
                <a16:creationId xmlns:a16="http://schemas.microsoft.com/office/drawing/2014/main" id="{319DD900-B0D6-4EB5-804C-CF382A90162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90488" y="6158862"/>
            <a:ext cx="920989" cy="846314"/>
          </a:xfrm>
          <a:prstGeom prst="rect">
            <a:avLst/>
          </a:prstGeom>
        </p:spPr>
      </p:pic>
      <p:pic>
        <p:nvPicPr>
          <p:cNvPr id="15" name="Bildobjekt 14">
            <a:extLst>
              <a:ext uri="{FF2B5EF4-FFF2-40B4-BE49-F238E27FC236}">
                <a16:creationId xmlns:a16="http://schemas.microsoft.com/office/drawing/2014/main" id="{B0BFEBC4-63DD-4ED0-A003-4CFA9CC52F4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807897" y="6158862"/>
            <a:ext cx="794548" cy="839951"/>
          </a:xfrm>
          <a:prstGeom prst="rect">
            <a:avLst/>
          </a:prstGeom>
        </p:spPr>
      </p:pic>
      <p:sp>
        <p:nvSpPr>
          <p:cNvPr id="16" name="Pil: höger 15">
            <a:extLst>
              <a:ext uri="{FF2B5EF4-FFF2-40B4-BE49-F238E27FC236}">
                <a16:creationId xmlns:a16="http://schemas.microsoft.com/office/drawing/2014/main" id="{60AE84C3-3698-45B6-B522-C20B60CD17D2}"/>
              </a:ext>
            </a:extLst>
          </p:cNvPr>
          <p:cNvSpPr/>
          <p:nvPr/>
        </p:nvSpPr>
        <p:spPr>
          <a:xfrm>
            <a:off x="11164823" y="6393540"/>
            <a:ext cx="553673" cy="3705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il: vänster 19">
            <a:extLst>
              <a:ext uri="{FF2B5EF4-FFF2-40B4-BE49-F238E27FC236}">
                <a16:creationId xmlns:a16="http://schemas.microsoft.com/office/drawing/2014/main" id="{87E33C57-7277-497D-B428-AE0756A121FD}"/>
              </a:ext>
            </a:extLst>
          </p:cNvPr>
          <p:cNvSpPr/>
          <p:nvPr/>
        </p:nvSpPr>
        <p:spPr>
          <a:xfrm>
            <a:off x="598688" y="6418157"/>
            <a:ext cx="488729" cy="3693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ruta 17">
            <a:extLst>
              <a:ext uri="{FF2B5EF4-FFF2-40B4-BE49-F238E27FC236}">
                <a16:creationId xmlns:a16="http://schemas.microsoft.com/office/drawing/2014/main" id="{7A9504D2-EFD1-47E6-A936-55E5A2B29042}"/>
              </a:ext>
            </a:extLst>
          </p:cNvPr>
          <p:cNvSpPr txBox="1"/>
          <p:nvPr/>
        </p:nvSpPr>
        <p:spPr>
          <a:xfrm>
            <a:off x="455342" y="1046704"/>
            <a:ext cx="11623769" cy="369332"/>
          </a:xfrm>
          <a:prstGeom prst="rect">
            <a:avLst/>
          </a:prstGeom>
          <a:noFill/>
        </p:spPr>
        <p:txBody>
          <a:bodyPr wrap="square" rtlCol="0">
            <a:spAutoFit/>
          </a:bodyPr>
          <a:lstStyle/>
          <a:p>
            <a:r>
              <a:rPr lang="en-US" dirty="0">
                <a:solidFill>
                  <a:srgbClr val="7030A0"/>
                </a:solidFill>
              </a:rPr>
              <a:t>Menu </a:t>
            </a:r>
            <a:r>
              <a:rPr lang="en-US" b="1" dirty="0"/>
              <a:t> Encyclopedia  </a:t>
            </a:r>
            <a:r>
              <a:rPr lang="en-US" b="1" dirty="0">
                <a:solidFill>
                  <a:srgbClr val="7030A0"/>
                </a:solidFill>
              </a:rPr>
              <a:t>C</a:t>
            </a:r>
            <a:r>
              <a:rPr lang="en-US" dirty="0">
                <a:solidFill>
                  <a:srgbClr val="7030A0"/>
                </a:solidFill>
              </a:rPr>
              <a:t>ollections   Events  Storytellers Club forums  Media  Wall of Honor  Maps</a:t>
            </a:r>
          </a:p>
        </p:txBody>
      </p:sp>
      <p:sp>
        <p:nvSpPr>
          <p:cNvPr id="19" name="textruta 18">
            <a:extLst>
              <a:ext uri="{FF2B5EF4-FFF2-40B4-BE49-F238E27FC236}">
                <a16:creationId xmlns:a16="http://schemas.microsoft.com/office/drawing/2014/main" id="{3453B0B6-DB4A-4B3F-A5C7-1A6AAD593913}"/>
              </a:ext>
            </a:extLst>
          </p:cNvPr>
          <p:cNvSpPr txBox="1"/>
          <p:nvPr/>
        </p:nvSpPr>
        <p:spPr>
          <a:xfrm>
            <a:off x="9493956" y="467707"/>
            <a:ext cx="2698044" cy="369332"/>
          </a:xfrm>
          <a:prstGeom prst="rect">
            <a:avLst/>
          </a:prstGeom>
          <a:noFill/>
          <a:ln>
            <a:solidFill>
              <a:schemeClr val="tx1"/>
            </a:solidFill>
          </a:ln>
        </p:spPr>
        <p:txBody>
          <a:bodyPr wrap="square" rtlCol="0">
            <a:spAutoFit/>
          </a:bodyPr>
          <a:lstStyle/>
          <a:p>
            <a:r>
              <a:rPr lang="en-US" dirty="0"/>
              <a:t>Log in</a:t>
            </a:r>
          </a:p>
        </p:txBody>
      </p:sp>
      <p:sp>
        <p:nvSpPr>
          <p:cNvPr id="22" name="textruta 21">
            <a:extLst>
              <a:ext uri="{FF2B5EF4-FFF2-40B4-BE49-F238E27FC236}">
                <a16:creationId xmlns:a16="http://schemas.microsoft.com/office/drawing/2014/main" id="{2572F097-7323-4284-918C-811C2F19CCEA}"/>
              </a:ext>
            </a:extLst>
          </p:cNvPr>
          <p:cNvSpPr txBox="1"/>
          <p:nvPr/>
        </p:nvSpPr>
        <p:spPr>
          <a:xfrm>
            <a:off x="1243978" y="1714682"/>
            <a:ext cx="2570183" cy="2308324"/>
          </a:xfrm>
          <a:prstGeom prst="rect">
            <a:avLst/>
          </a:prstGeom>
          <a:solidFill>
            <a:schemeClr val="accent4"/>
          </a:solidFill>
          <a:ln>
            <a:solidFill>
              <a:schemeClr val="tx1"/>
            </a:solidFill>
          </a:ln>
        </p:spPr>
        <p:txBody>
          <a:bodyPr wrap="square" rtlCol="0">
            <a:spAutoFit/>
          </a:bodyPr>
          <a:lstStyle/>
          <a:p>
            <a:r>
              <a:rPr lang="en-US" dirty="0"/>
              <a:t>Search the Encyclopedia</a:t>
            </a:r>
          </a:p>
          <a:p>
            <a:pPr marL="285750" indent="-285750">
              <a:buFont typeface="Arial" panose="020B0604020202020204" pitchFamily="34" charset="0"/>
              <a:buChar char="•"/>
            </a:pPr>
            <a:r>
              <a:rPr lang="en-US" dirty="0"/>
              <a:t>Latest </a:t>
            </a:r>
            <a:r>
              <a:rPr lang="en-US" dirty="0" err="1"/>
              <a:t>addions</a:t>
            </a:r>
            <a:endParaRPr lang="en-US" dirty="0"/>
          </a:p>
          <a:p>
            <a:pPr marL="285750" indent="-285750">
              <a:buFont typeface="Arial" panose="020B0604020202020204" pitchFamily="34" charset="0"/>
              <a:buChar char="•"/>
            </a:pPr>
            <a:r>
              <a:rPr lang="en-US" dirty="0"/>
              <a:t>All content</a:t>
            </a:r>
          </a:p>
          <a:p>
            <a:pPr marL="285750" indent="-285750">
              <a:buFont typeface="Arial" panose="020B0604020202020204" pitchFamily="34" charset="0"/>
              <a:buChar char="•"/>
            </a:pPr>
            <a:r>
              <a:rPr lang="en-US" b="1" dirty="0"/>
              <a:t>Borzoi</a:t>
            </a:r>
          </a:p>
          <a:p>
            <a:pPr marL="285750" indent="-285750">
              <a:buFont typeface="Arial" panose="020B0604020202020204" pitchFamily="34" charset="0"/>
              <a:buChar char="•"/>
            </a:pPr>
            <a:r>
              <a:rPr lang="en-US" dirty="0"/>
              <a:t>Borzoi history</a:t>
            </a:r>
          </a:p>
          <a:p>
            <a:pPr marL="285750" indent="-285750">
              <a:buFont typeface="Arial" panose="020B0604020202020204" pitchFamily="34" charset="0"/>
              <a:buChar char="•"/>
            </a:pPr>
            <a:r>
              <a:rPr lang="en-US" dirty="0"/>
              <a:t>Borzoi in art</a:t>
            </a:r>
          </a:p>
          <a:p>
            <a:pPr marL="285750" indent="-285750">
              <a:buFont typeface="Arial" panose="020B0604020202020204" pitchFamily="34" charset="0"/>
              <a:buChar char="•"/>
            </a:pPr>
            <a:r>
              <a:rPr lang="en-US" dirty="0"/>
              <a:t>Kennels</a:t>
            </a:r>
          </a:p>
          <a:p>
            <a:pPr marL="285750" indent="-285750">
              <a:buFont typeface="Arial" panose="020B0604020202020204" pitchFamily="34" charset="0"/>
              <a:buChar char="•"/>
            </a:pPr>
            <a:r>
              <a:rPr lang="en-US" dirty="0"/>
              <a:t>People</a:t>
            </a:r>
          </a:p>
        </p:txBody>
      </p:sp>
      <p:sp>
        <p:nvSpPr>
          <p:cNvPr id="7" name="textruta 6">
            <a:extLst>
              <a:ext uri="{FF2B5EF4-FFF2-40B4-BE49-F238E27FC236}">
                <a16:creationId xmlns:a16="http://schemas.microsoft.com/office/drawing/2014/main" id="{7F970DCE-681F-4329-8F5F-D962466CA1B7}"/>
              </a:ext>
            </a:extLst>
          </p:cNvPr>
          <p:cNvSpPr txBox="1"/>
          <p:nvPr/>
        </p:nvSpPr>
        <p:spPr>
          <a:xfrm>
            <a:off x="2368938" y="2606854"/>
            <a:ext cx="2570183" cy="2862322"/>
          </a:xfrm>
          <a:prstGeom prst="rect">
            <a:avLst/>
          </a:prstGeom>
          <a:solidFill>
            <a:schemeClr val="accent4"/>
          </a:solidFill>
          <a:ln>
            <a:solidFill>
              <a:schemeClr val="accent1"/>
            </a:solidFill>
          </a:ln>
        </p:spPr>
        <p:txBody>
          <a:bodyPr wrap="square" rtlCol="0">
            <a:spAutoFit/>
          </a:bodyPr>
          <a:lstStyle/>
          <a:p>
            <a:r>
              <a:rPr lang="en-US" u="sng" dirty="0"/>
              <a:t>Search: Alexander</a:t>
            </a:r>
          </a:p>
          <a:p>
            <a:r>
              <a:rPr lang="en-US" dirty="0"/>
              <a:t>Ada</a:t>
            </a:r>
          </a:p>
          <a:p>
            <a:r>
              <a:rPr lang="en-US" dirty="0" err="1"/>
              <a:t>Agda</a:t>
            </a:r>
            <a:endParaRPr lang="en-US" dirty="0"/>
          </a:p>
          <a:p>
            <a:r>
              <a:rPr lang="en-US" dirty="0"/>
              <a:t>Aida</a:t>
            </a:r>
          </a:p>
          <a:p>
            <a:r>
              <a:rPr lang="en-US" dirty="0"/>
              <a:t>Akita</a:t>
            </a:r>
          </a:p>
          <a:p>
            <a:r>
              <a:rPr lang="en-US" b="1" dirty="0"/>
              <a:t>Alexander </a:t>
            </a:r>
            <a:r>
              <a:rPr lang="en-US" b="1" dirty="0" err="1"/>
              <a:t>Nijinski</a:t>
            </a:r>
            <a:endParaRPr lang="en-US" b="1" dirty="0"/>
          </a:p>
          <a:p>
            <a:r>
              <a:rPr lang="en-US" dirty="0"/>
              <a:t>Alma von </a:t>
            </a:r>
            <a:r>
              <a:rPr lang="en-US" dirty="0" err="1"/>
              <a:t>Hintenburger</a:t>
            </a:r>
            <a:endParaRPr lang="en-US" dirty="0"/>
          </a:p>
          <a:p>
            <a:r>
              <a:rPr lang="en-US" dirty="0"/>
              <a:t>Amina</a:t>
            </a:r>
          </a:p>
          <a:p>
            <a:r>
              <a:rPr lang="en-US" dirty="0"/>
              <a:t>Anna</a:t>
            </a:r>
          </a:p>
          <a:p>
            <a:endParaRPr lang="en-US" dirty="0"/>
          </a:p>
        </p:txBody>
      </p:sp>
      <p:sp>
        <p:nvSpPr>
          <p:cNvPr id="3" name="textruta 2">
            <a:extLst>
              <a:ext uri="{FF2B5EF4-FFF2-40B4-BE49-F238E27FC236}">
                <a16:creationId xmlns:a16="http://schemas.microsoft.com/office/drawing/2014/main" id="{53F1BEA8-93E2-4689-860C-F9272EEF3E40}"/>
              </a:ext>
            </a:extLst>
          </p:cNvPr>
          <p:cNvSpPr txBox="1"/>
          <p:nvPr/>
        </p:nvSpPr>
        <p:spPr>
          <a:xfrm>
            <a:off x="471832" y="1388824"/>
            <a:ext cx="7039348" cy="369332"/>
          </a:xfrm>
          <a:prstGeom prst="rect">
            <a:avLst/>
          </a:prstGeom>
          <a:solidFill>
            <a:schemeClr val="bg1"/>
          </a:solidFill>
          <a:ln>
            <a:solidFill>
              <a:schemeClr val="tx1"/>
            </a:solidFill>
          </a:ln>
        </p:spPr>
        <p:txBody>
          <a:bodyPr wrap="square" rtlCol="0">
            <a:spAutoFit/>
          </a:bodyPr>
          <a:lstStyle/>
          <a:p>
            <a:r>
              <a:rPr lang="en-US" dirty="0"/>
              <a:t>A  B  C  D  E  F  G  H  I  J  K  L  M  N  O  P  Q  R S  T  U  V  X  Y  Z  Ä  Ö  Å</a:t>
            </a:r>
          </a:p>
        </p:txBody>
      </p:sp>
      <p:pic>
        <p:nvPicPr>
          <p:cNvPr id="4" name="Bildobjekt 3" descr="En bild som visar skärmbild&#10;&#10;Automatiskt genererad beskrivning">
            <a:extLst>
              <a:ext uri="{FF2B5EF4-FFF2-40B4-BE49-F238E27FC236}">
                <a16:creationId xmlns:a16="http://schemas.microsoft.com/office/drawing/2014/main" id="{3F871419-A5C5-4937-9663-55BF6D46E14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07497" y="1774037"/>
            <a:ext cx="7039348" cy="4881558"/>
          </a:xfrm>
          <a:prstGeom prst="rect">
            <a:avLst/>
          </a:prstGeom>
        </p:spPr>
      </p:pic>
    </p:spTree>
    <p:extLst>
      <p:ext uri="{BB962C8B-B14F-4D97-AF65-F5344CB8AC3E}">
        <p14:creationId xmlns:p14="http://schemas.microsoft.com/office/powerpoint/2010/main" val="2487547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descr="En bild som visar mark, golv, inomhus, lägger&#10;&#10;Automatiskt genererad beskrivning">
            <a:extLst>
              <a:ext uri="{FF2B5EF4-FFF2-40B4-BE49-F238E27FC236}">
                <a16:creationId xmlns:a16="http://schemas.microsoft.com/office/drawing/2014/main" id="{BD5C2319-7BCB-4D48-9C5D-876A36CC5C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8261873"/>
          </a:xfrm>
          <a:prstGeom prst="rect">
            <a:avLst/>
          </a:prstGeom>
        </p:spPr>
      </p:pic>
      <p:sp>
        <p:nvSpPr>
          <p:cNvPr id="4" name="Platshållare för innehåll 3">
            <a:extLst>
              <a:ext uri="{FF2B5EF4-FFF2-40B4-BE49-F238E27FC236}">
                <a16:creationId xmlns:a16="http://schemas.microsoft.com/office/drawing/2014/main" id="{69F14783-EAA0-4325-A8EF-E1449EA4AD0C}"/>
              </a:ext>
            </a:extLst>
          </p:cNvPr>
          <p:cNvSpPr>
            <a:spLocks noGrp="1"/>
          </p:cNvSpPr>
          <p:nvPr>
            <p:ph idx="1"/>
          </p:nvPr>
        </p:nvSpPr>
        <p:spPr/>
        <p:txBody>
          <a:bodyPr/>
          <a:lstStyle/>
          <a:p>
            <a:pPr marL="0" indent="0">
              <a:buNone/>
            </a:pPr>
            <a:r>
              <a:rPr lang="en-US" dirty="0"/>
              <a:t> </a:t>
            </a:r>
          </a:p>
        </p:txBody>
      </p:sp>
      <p:pic>
        <p:nvPicPr>
          <p:cNvPr id="21" name="Platshållare för innehåll 9" descr="En bild som visar utomhus, däggdjur, man, hund&#10;&#10;Automatiskt genererad beskrivning">
            <a:extLst>
              <a:ext uri="{FF2B5EF4-FFF2-40B4-BE49-F238E27FC236}">
                <a16:creationId xmlns:a16="http://schemas.microsoft.com/office/drawing/2014/main" id="{CEDB522B-B8A5-4F3E-B532-1AFE540025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7417" y="359048"/>
            <a:ext cx="932703" cy="614893"/>
          </a:xfrm>
          <a:prstGeom prst="rect">
            <a:avLst/>
          </a:prstGeom>
        </p:spPr>
      </p:pic>
      <p:sp>
        <p:nvSpPr>
          <p:cNvPr id="5" name="textruta 4">
            <a:extLst>
              <a:ext uri="{FF2B5EF4-FFF2-40B4-BE49-F238E27FC236}">
                <a16:creationId xmlns:a16="http://schemas.microsoft.com/office/drawing/2014/main" id="{622D34B6-195F-48E6-8CA5-350AF61321A5}"/>
              </a:ext>
            </a:extLst>
          </p:cNvPr>
          <p:cNvSpPr txBox="1"/>
          <p:nvPr/>
        </p:nvSpPr>
        <p:spPr>
          <a:xfrm>
            <a:off x="100872" y="1343145"/>
            <a:ext cx="6480550" cy="4801314"/>
          </a:xfrm>
          <a:prstGeom prst="rect">
            <a:avLst/>
          </a:prstGeom>
          <a:solidFill>
            <a:schemeClr val="bg2"/>
          </a:solidFill>
          <a:ln w="12700">
            <a:solidFill>
              <a:schemeClr val="tx1"/>
            </a:solidFill>
          </a:ln>
        </p:spPr>
        <p:txBody>
          <a:bodyPr wrap="square" rtlCol="0">
            <a:spAutoFit/>
          </a:bodyPr>
          <a:lstStyle/>
          <a:p>
            <a:r>
              <a:rPr lang="en-US" u="sng" dirty="0">
                <a:solidFill>
                  <a:schemeClr val="bg2"/>
                </a:solidFill>
              </a:rPr>
              <a:t>Collections    Search               Add new</a:t>
            </a:r>
          </a:p>
          <a:p>
            <a:r>
              <a:rPr lang="en-US" b="1" dirty="0"/>
              <a:t>Search:</a:t>
            </a:r>
            <a:r>
              <a:rPr lang="en-US" dirty="0"/>
              <a:t>		                                                  Add new</a:t>
            </a:r>
          </a:p>
          <a:p>
            <a:r>
              <a:rPr lang="en-US" dirty="0" err="1"/>
              <a:t>Barnaigh</a:t>
            </a:r>
            <a:r>
              <a:rPr lang="en-US" dirty="0"/>
              <a:t> collection</a:t>
            </a:r>
          </a:p>
          <a:p>
            <a:r>
              <a:rPr lang="en-US" b="1" dirty="0"/>
              <a:t>Early history of sighthounds (borzoi)</a:t>
            </a:r>
          </a:p>
          <a:p>
            <a:r>
              <a:rPr lang="en-US" dirty="0" err="1"/>
              <a:t>Ekhaga</a:t>
            </a:r>
            <a:r>
              <a:rPr lang="en-US" dirty="0"/>
              <a:t> archives</a:t>
            </a:r>
          </a:p>
          <a:p>
            <a:r>
              <a:rPr lang="en-US" dirty="0" err="1"/>
              <a:t>Martynov</a:t>
            </a:r>
            <a:r>
              <a:rPr lang="en-US" dirty="0"/>
              <a:t> portfolio</a:t>
            </a:r>
          </a:p>
          <a:p>
            <a:r>
              <a:rPr lang="en-US" dirty="0"/>
              <a:t>Small hunters in the </a:t>
            </a:r>
            <a:r>
              <a:rPr lang="en-US" dirty="0" err="1"/>
              <a:t>Tzars</a:t>
            </a:r>
            <a:r>
              <a:rPr lang="en-US" dirty="0"/>
              <a:t> Russia</a:t>
            </a:r>
          </a:p>
          <a:p>
            <a:r>
              <a:rPr lang="en-US" dirty="0"/>
              <a:t>Tam-Boer portfolio</a:t>
            </a:r>
          </a:p>
          <a:p>
            <a:r>
              <a:rPr lang="en-US" dirty="0" err="1"/>
              <a:t>Zomahli</a:t>
            </a:r>
            <a:r>
              <a:rPr lang="en-US" dirty="0"/>
              <a:t> collection</a:t>
            </a:r>
          </a:p>
          <a:p>
            <a:endParaRPr lang="en-US" dirty="0">
              <a:solidFill>
                <a:schemeClr val="bg2"/>
              </a:solidFill>
            </a:endParaRPr>
          </a:p>
          <a:p>
            <a:endParaRPr lang="en-US" dirty="0">
              <a:solidFill>
                <a:schemeClr val="bg2"/>
              </a:solidFill>
            </a:endParaRPr>
          </a:p>
          <a:p>
            <a:endParaRPr lang="en-US" dirty="0">
              <a:solidFill>
                <a:schemeClr val="bg2"/>
              </a:solidFill>
            </a:endParaRPr>
          </a:p>
          <a:p>
            <a:endParaRPr lang="en-US" dirty="0">
              <a:solidFill>
                <a:schemeClr val="bg2"/>
              </a:solidFill>
            </a:endParaRPr>
          </a:p>
          <a:p>
            <a:endParaRPr lang="en-US" dirty="0">
              <a:solidFill>
                <a:schemeClr val="bg2"/>
              </a:solidFill>
            </a:endParaRPr>
          </a:p>
          <a:p>
            <a:endParaRPr lang="en-US" dirty="0">
              <a:solidFill>
                <a:schemeClr val="bg2"/>
              </a:solidFill>
            </a:endParaRPr>
          </a:p>
          <a:p>
            <a:endParaRPr lang="en-US" dirty="0">
              <a:solidFill>
                <a:schemeClr val="bg2"/>
              </a:solidFill>
            </a:endParaRPr>
          </a:p>
          <a:p>
            <a:endParaRPr lang="en-US" dirty="0">
              <a:solidFill>
                <a:schemeClr val="bg2"/>
              </a:solidFill>
            </a:endParaRPr>
          </a:p>
        </p:txBody>
      </p:sp>
      <p:sp>
        <p:nvSpPr>
          <p:cNvPr id="6" name="textruta 5">
            <a:extLst>
              <a:ext uri="{FF2B5EF4-FFF2-40B4-BE49-F238E27FC236}">
                <a16:creationId xmlns:a16="http://schemas.microsoft.com/office/drawing/2014/main" id="{26A51E21-A5F7-4883-9ED8-6FA91F6B384E}"/>
              </a:ext>
            </a:extLst>
          </p:cNvPr>
          <p:cNvSpPr txBox="1"/>
          <p:nvPr/>
        </p:nvSpPr>
        <p:spPr>
          <a:xfrm>
            <a:off x="2326224" y="2282387"/>
            <a:ext cx="4565702" cy="3416320"/>
          </a:xfrm>
          <a:prstGeom prst="rect">
            <a:avLst/>
          </a:prstGeom>
          <a:solidFill>
            <a:schemeClr val="accent3"/>
          </a:solidFill>
          <a:ln w="12700">
            <a:solidFill>
              <a:schemeClr val="tx1"/>
            </a:solidFill>
          </a:ln>
        </p:spPr>
        <p:txBody>
          <a:bodyPr wrap="square" rtlCol="0">
            <a:spAutoFit/>
          </a:bodyPr>
          <a:lstStyle/>
          <a:p>
            <a:r>
              <a:rPr lang="en-US" u="sng" dirty="0"/>
              <a:t>Add new</a:t>
            </a:r>
          </a:p>
          <a:p>
            <a:r>
              <a:rPr lang="en-US" u="sng" dirty="0"/>
              <a:t>Search:</a:t>
            </a:r>
          </a:p>
          <a:p>
            <a:endParaRPr lang="en-US" u="sng" dirty="0"/>
          </a:p>
          <a:p>
            <a:r>
              <a:rPr lang="en-US" dirty="0"/>
              <a:t>. </a:t>
            </a:r>
            <a:r>
              <a:rPr lang="en-US" b="1" dirty="0"/>
              <a:t>Sighthounds at the Cathedral of Kiev , 1040</a:t>
            </a:r>
          </a:p>
          <a:p>
            <a:r>
              <a:rPr lang="en-US" dirty="0">
                <a:hlinkClick r:id="rId4">
                  <a:extLst>
                    <a:ext uri="{A12FA001-AC4F-418D-AE19-62706E023703}">
                      <ahyp:hlinkClr xmlns:ahyp="http://schemas.microsoft.com/office/drawing/2018/hyperlinkcolor" val="tx"/>
                    </a:ext>
                  </a:extLst>
                </a:hlinkClick>
              </a:rPr>
              <a:t>. The Bayeux Tapestry </a:t>
            </a:r>
            <a:r>
              <a:rPr lang="en-US" dirty="0"/>
              <a:t>1100</a:t>
            </a:r>
          </a:p>
          <a:p>
            <a:r>
              <a:rPr lang="en-US" dirty="0"/>
              <a:t>. Woodcarving on Church door in Norway 1150</a:t>
            </a:r>
          </a:p>
          <a:p>
            <a:endParaRPr lang="en-US" dirty="0"/>
          </a:p>
          <a:p>
            <a:endParaRPr lang="en-US" dirty="0"/>
          </a:p>
          <a:p>
            <a:endParaRPr lang="en-US" dirty="0"/>
          </a:p>
          <a:p>
            <a:endParaRPr lang="en-US" dirty="0"/>
          </a:p>
          <a:p>
            <a:endParaRPr lang="en-US" dirty="0"/>
          </a:p>
          <a:p>
            <a:endParaRPr lang="en-US" dirty="0"/>
          </a:p>
        </p:txBody>
      </p:sp>
      <p:sp>
        <p:nvSpPr>
          <p:cNvPr id="12" name="textruta 11">
            <a:extLst>
              <a:ext uri="{FF2B5EF4-FFF2-40B4-BE49-F238E27FC236}">
                <a16:creationId xmlns:a16="http://schemas.microsoft.com/office/drawing/2014/main" id="{C8ADB842-900F-4808-992E-542B8AEAF9FB}"/>
              </a:ext>
            </a:extLst>
          </p:cNvPr>
          <p:cNvSpPr txBox="1"/>
          <p:nvPr/>
        </p:nvSpPr>
        <p:spPr>
          <a:xfrm>
            <a:off x="2018988" y="427014"/>
            <a:ext cx="4653560" cy="461665"/>
          </a:xfrm>
          <a:prstGeom prst="rect">
            <a:avLst/>
          </a:prstGeom>
          <a:noFill/>
        </p:spPr>
        <p:txBody>
          <a:bodyPr wrap="square" rtlCol="0">
            <a:spAutoFit/>
          </a:bodyPr>
          <a:lstStyle/>
          <a:p>
            <a:r>
              <a:rPr lang="en-US" sz="2400" dirty="0">
                <a:solidFill>
                  <a:srgbClr val="7030A0"/>
                </a:solidFill>
                <a:latin typeface="Bookman Old Style" panose="02050604050505020204" pitchFamily="18" charset="0"/>
              </a:rPr>
              <a:t>The Borzoi Encyclopedia</a:t>
            </a:r>
          </a:p>
        </p:txBody>
      </p:sp>
      <p:pic>
        <p:nvPicPr>
          <p:cNvPr id="14" name="Bildobjekt 13">
            <a:extLst>
              <a:ext uri="{FF2B5EF4-FFF2-40B4-BE49-F238E27FC236}">
                <a16:creationId xmlns:a16="http://schemas.microsoft.com/office/drawing/2014/main" id="{BFFC363E-B3EC-43E0-827C-071422EDE79E}"/>
              </a:ext>
            </a:extLst>
          </p:cNvPr>
          <p:cNvPicPr>
            <a:picLocks noChangeAspect="1"/>
          </p:cNvPicPr>
          <p:nvPr/>
        </p:nvPicPr>
        <p:blipFill>
          <a:blip r:embed="rId5"/>
          <a:stretch>
            <a:fillRect/>
          </a:stretch>
        </p:blipFill>
        <p:spPr>
          <a:xfrm>
            <a:off x="487194" y="6600655"/>
            <a:ext cx="11217612" cy="883997"/>
          </a:xfrm>
          <a:prstGeom prst="rect">
            <a:avLst/>
          </a:prstGeom>
        </p:spPr>
      </p:pic>
      <p:pic>
        <p:nvPicPr>
          <p:cNvPr id="15" name="Bildobjekt 14">
            <a:extLst>
              <a:ext uri="{FF2B5EF4-FFF2-40B4-BE49-F238E27FC236}">
                <a16:creationId xmlns:a16="http://schemas.microsoft.com/office/drawing/2014/main" id="{A374F98E-AC10-4EC6-9F9F-9AED2CA0F4E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7325" y="6600655"/>
            <a:ext cx="1904762" cy="857143"/>
          </a:xfrm>
          <a:prstGeom prst="rect">
            <a:avLst/>
          </a:prstGeom>
        </p:spPr>
      </p:pic>
      <p:sp>
        <p:nvSpPr>
          <p:cNvPr id="16" name="textruta 15">
            <a:extLst>
              <a:ext uri="{FF2B5EF4-FFF2-40B4-BE49-F238E27FC236}">
                <a16:creationId xmlns:a16="http://schemas.microsoft.com/office/drawing/2014/main" id="{5D29845C-2A2B-4DF7-B78E-EE6B6C7F0B32}"/>
              </a:ext>
            </a:extLst>
          </p:cNvPr>
          <p:cNvSpPr txBox="1"/>
          <p:nvPr/>
        </p:nvSpPr>
        <p:spPr>
          <a:xfrm>
            <a:off x="529284" y="1010564"/>
            <a:ext cx="11068113" cy="369332"/>
          </a:xfrm>
          <a:prstGeom prst="rect">
            <a:avLst/>
          </a:prstGeom>
          <a:noFill/>
        </p:spPr>
        <p:txBody>
          <a:bodyPr wrap="square" rtlCol="0">
            <a:spAutoFit/>
          </a:bodyPr>
          <a:lstStyle/>
          <a:p>
            <a:r>
              <a:rPr lang="en-US" dirty="0">
                <a:solidFill>
                  <a:srgbClr val="7030A0"/>
                </a:solidFill>
              </a:rPr>
              <a:t>Menu  Encyclopedia  </a:t>
            </a:r>
            <a:r>
              <a:rPr lang="en-US" b="1" dirty="0"/>
              <a:t>Collections   </a:t>
            </a:r>
            <a:r>
              <a:rPr lang="en-US" dirty="0">
                <a:solidFill>
                  <a:srgbClr val="7030A0"/>
                </a:solidFill>
              </a:rPr>
              <a:t>Events  Storytellers Club forums  Media  Wall of Honor</a:t>
            </a:r>
          </a:p>
        </p:txBody>
      </p:sp>
      <p:sp>
        <p:nvSpPr>
          <p:cNvPr id="3" name="textruta 2">
            <a:extLst>
              <a:ext uri="{FF2B5EF4-FFF2-40B4-BE49-F238E27FC236}">
                <a16:creationId xmlns:a16="http://schemas.microsoft.com/office/drawing/2014/main" id="{FD757F23-FC29-4D5E-A2C1-3069F43ABF39}"/>
              </a:ext>
            </a:extLst>
          </p:cNvPr>
          <p:cNvSpPr txBox="1"/>
          <p:nvPr/>
        </p:nvSpPr>
        <p:spPr>
          <a:xfrm>
            <a:off x="10532533" y="1655289"/>
            <a:ext cx="1172273" cy="246221"/>
          </a:xfrm>
          <a:prstGeom prst="rect">
            <a:avLst/>
          </a:prstGeom>
          <a:solidFill>
            <a:schemeClr val="accent4"/>
          </a:solidFill>
        </p:spPr>
        <p:txBody>
          <a:bodyPr wrap="square" rtlCol="0">
            <a:spAutoFit/>
          </a:bodyPr>
          <a:lstStyle/>
          <a:p>
            <a:r>
              <a:rPr lang="en-US" sz="1000" dirty="0"/>
              <a:t>Click for full page</a:t>
            </a:r>
          </a:p>
        </p:txBody>
      </p:sp>
      <p:sp>
        <p:nvSpPr>
          <p:cNvPr id="17" name="textruta 16">
            <a:extLst>
              <a:ext uri="{FF2B5EF4-FFF2-40B4-BE49-F238E27FC236}">
                <a16:creationId xmlns:a16="http://schemas.microsoft.com/office/drawing/2014/main" id="{1A1509BE-1177-4223-9F65-4B9FF79671FA}"/>
              </a:ext>
            </a:extLst>
          </p:cNvPr>
          <p:cNvSpPr txBox="1"/>
          <p:nvPr/>
        </p:nvSpPr>
        <p:spPr>
          <a:xfrm>
            <a:off x="9493956" y="467707"/>
            <a:ext cx="2698044" cy="369332"/>
          </a:xfrm>
          <a:prstGeom prst="rect">
            <a:avLst/>
          </a:prstGeom>
          <a:noFill/>
          <a:ln>
            <a:solidFill>
              <a:schemeClr val="tx1"/>
            </a:solidFill>
          </a:ln>
        </p:spPr>
        <p:txBody>
          <a:bodyPr wrap="square" rtlCol="0">
            <a:spAutoFit/>
          </a:bodyPr>
          <a:lstStyle/>
          <a:p>
            <a:r>
              <a:rPr lang="en-US" dirty="0"/>
              <a:t>Log in</a:t>
            </a:r>
          </a:p>
        </p:txBody>
      </p:sp>
      <p:pic>
        <p:nvPicPr>
          <p:cNvPr id="13" name="Bildobjekt 12" descr="En bild som visar text&#10;&#10;Automatiskt genererad beskrivning">
            <a:extLst>
              <a:ext uri="{FF2B5EF4-FFF2-40B4-BE49-F238E27FC236}">
                <a16:creationId xmlns:a16="http://schemas.microsoft.com/office/drawing/2014/main" id="{BFC77713-58EE-4E3F-B826-B70E3B58DA9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88073" y="819357"/>
            <a:ext cx="6395108" cy="6838983"/>
          </a:xfrm>
          <a:prstGeom prst="rect">
            <a:avLst/>
          </a:prstGeom>
          <a:solidFill>
            <a:schemeClr val="accent4"/>
          </a:solidFill>
        </p:spPr>
      </p:pic>
    </p:spTree>
    <p:extLst>
      <p:ext uri="{BB962C8B-B14F-4D97-AF65-F5344CB8AC3E}">
        <p14:creationId xmlns:p14="http://schemas.microsoft.com/office/powerpoint/2010/main" val="1986197099"/>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Encyclopedia Front page</Template>
  <TotalTime>2</TotalTime>
  <Words>1288</Words>
  <Application>Microsoft Office PowerPoint</Application>
  <PresentationFormat>Bredbild</PresentationFormat>
  <Paragraphs>244</Paragraphs>
  <Slides>14</Slides>
  <Notes>0</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14</vt:i4>
      </vt:variant>
    </vt:vector>
  </HeadingPairs>
  <TitlesOfParts>
    <vt:vector size="19" baseType="lpstr">
      <vt:lpstr>Arial</vt:lpstr>
      <vt:lpstr>Bookman Old Style</vt:lpstr>
      <vt:lpstr>Calibri</vt:lpstr>
      <vt:lpstr>Calibri Light</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Arvid Andersen</dc:creator>
  <cp:lastModifiedBy>Arvid Andersen</cp:lastModifiedBy>
  <cp:revision>1</cp:revision>
  <dcterms:created xsi:type="dcterms:W3CDTF">2023-01-01T09:55:52Z</dcterms:created>
  <dcterms:modified xsi:type="dcterms:W3CDTF">2023-01-01T09:58:05Z</dcterms:modified>
</cp:coreProperties>
</file>